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wdp" ContentType="image/vnd.ms-photo"/>
  <Default Extension="rels" ContentType="application/vnd.openxmlformats-package.relationships+xml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7"/>
  </p:notesMasterIdLst>
  <p:sldIdLst>
    <p:sldId id="263" r:id="rId2"/>
    <p:sldId id="258" r:id="rId3"/>
    <p:sldId id="259" r:id="rId4"/>
    <p:sldId id="260" r:id="rId5"/>
    <p:sldId id="262" r:id="rId6"/>
  </p:sldIdLst>
  <p:sldSz cx="9906000" cy="6858000" type="A4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56D8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43"/>
    <p:restoredTop sz="94684"/>
  </p:normalViewPr>
  <p:slideViewPr>
    <p:cSldViewPr snapToGrid="0" snapToObjects="1">
      <p:cViewPr varScale="1">
        <p:scale>
          <a:sx n="190" d="100"/>
          <a:sy n="190" d="100"/>
        </p:scale>
        <p:origin x="1048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4E27BB6-4C88-EE44-B972-CB5168BB82C8}" type="doc">
      <dgm:prSet loTypeId="urn:microsoft.com/office/officeart/2008/layout/VerticalCurvedList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670AC140-AD19-914E-9779-F11A7EED1BFE}">
      <dgm:prSet phldrT="[Текст]" custT="1"/>
      <dgm:spPr>
        <a:solidFill>
          <a:srgbClr val="256D84"/>
        </a:solidFill>
      </dgm:spPr>
      <dgm:t>
        <a:bodyPr/>
        <a:lstStyle/>
        <a:p>
          <a:r>
            <a:rPr lang="ru-RU" sz="1600" b="0" i="0" dirty="0" smtClean="0">
              <a:solidFill>
                <a:schemeClr val="bg1"/>
              </a:solidFill>
              <a:latin typeface="Calibri" charset="0"/>
              <a:ea typeface="Calibri" charset="0"/>
              <a:cs typeface="Calibri" charset="0"/>
            </a:rPr>
            <a:t>Подготовка проектов нормативных правовых актов и всех необходимых обосновывающих документов</a:t>
          </a:r>
          <a:endParaRPr lang="ru-RU" sz="1600" b="0" i="0" dirty="0">
            <a:solidFill>
              <a:schemeClr val="bg1"/>
            </a:solidFill>
            <a:latin typeface="Calibri" charset="0"/>
            <a:ea typeface="Calibri" charset="0"/>
            <a:cs typeface="Calibri" charset="0"/>
          </a:endParaRPr>
        </a:p>
      </dgm:t>
    </dgm:pt>
    <dgm:pt modelId="{89B09284-D4A3-6146-B11F-43EB8E224FD0}" type="parTrans" cxnId="{81DB4EE1-ED11-3D4D-9B38-9C2FEB23B21C}">
      <dgm:prSet/>
      <dgm:spPr/>
      <dgm:t>
        <a:bodyPr/>
        <a:lstStyle/>
        <a:p>
          <a:endParaRPr lang="ru-RU" sz="1600"/>
        </a:p>
      </dgm:t>
    </dgm:pt>
    <dgm:pt modelId="{27DDB652-C2DB-8749-8BFE-8AF22AAFAFDC}" type="sibTrans" cxnId="{81DB4EE1-ED11-3D4D-9B38-9C2FEB23B21C}">
      <dgm:prSet/>
      <dgm:spPr/>
      <dgm:t>
        <a:bodyPr/>
        <a:lstStyle/>
        <a:p>
          <a:endParaRPr lang="ru-RU" sz="1600"/>
        </a:p>
      </dgm:t>
    </dgm:pt>
    <dgm:pt modelId="{7DF804A4-A33C-7947-8E3E-9CA547631EBB}">
      <dgm:prSet custT="1"/>
      <dgm:spPr>
        <a:solidFill>
          <a:srgbClr val="256D84"/>
        </a:solidFill>
      </dgm:spPr>
      <dgm:t>
        <a:bodyPr/>
        <a:lstStyle/>
        <a:p>
          <a:r>
            <a:rPr lang="ru-RU" sz="1600" dirty="0" smtClean="0"/>
            <a:t>Информирование регионов и участников рынка о законотворческих инициативах</a:t>
          </a:r>
          <a:endParaRPr lang="ru-RU" sz="1600" dirty="0"/>
        </a:p>
      </dgm:t>
    </dgm:pt>
    <dgm:pt modelId="{2DF66C6B-4DA7-904E-9D97-5206F3212302}" type="parTrans" cxnId="{6B281DC4-904E-A94C-A7EA-F23DD106C017}">
      <dgm:prSet/>
      <dgm:spPr/>
      <dgm:t>
        <a:bodyPr/>
        <a:lstStyle/>
        <a:p>
          <a:endParaRPr lang="ru-RU"/>
        </a:p>
      </dgm:t>
    </dgm:pt>
    <dgm:pt modelId="{DD5FDB55-968A-AC4A-98BD-674BA81F1F7C}" type="sibTrans" cxnId="{6B281DC4-904E-A94C-A7EA-F23DD106C017}">
      <dgm:prSet/>
      <dgm:spPr/>
      <dgm:t>
        <a:bodyPr/>
        <a:lstStyle/>
        <a:p>
          <a:endParaRPr lang="ru-RU"/>
        </a:p>
      </dgm:t>
    </dgm:pt>
    <dgm:pt modelId="{637CB959-F936-2143-B27C-3B9A46338F87}">
      <dgm:prSet custT="1"/>
      <dgm:spPr>
        <a:solidFill>
          <a:srgbClr val="256D84"/>
        </a:solidFill>
      </dgm:spPr>
      <dgm:t>
        <a:bodyPr/>
        <a:lstStyle/>
        <a:p>
          <a:r>
            <a:rPr lang="ru-RU" sz="1600" dirty="0" smtClean="0"/>
            <a:t>Формирование общей позиции участников рынка и субъектов Российской Федерации</a:t>
          </a:r>
          <a:endParaRPr lang="ru-RU" sz="1600" dirty="0"/>
        </a:p>
      </dgm:t>
    </dgm:pt>
    <dgm:pt modelId="{BBDEE365-0DD5-D54D-841D-F8A0A35016C0}" type="parTrans" cxnId="{BEB35FC1-CC66-B449-ADCD-B59EC50BC425}">
      <dgm:prSet/>
      <dgm:spPr/>
      <dgm:t>
        <a:bodyPr/>
        <a:lstStyle/>
        <a:p>
          <a:endParaRPr lang="ru-RU"/>
        </a:p>
      </dgm:t>
    </dgm:pt>
    <dgm:pt modelId="{1FF5DF50-1479-3241-AB53-61EE0FC227C4}" type="sibTrans" cxnId="{BEB35FC1-CC66-B449-ADCD-B59EC50BC425}">
      <dgm:prSet/>
      <dgm:spPr/>
      <dgm:t>
        <a:bodyPr/>
        <a:lstStyle/>
        <a:p>
          <a:endParaRPr lang="ru-RU"/>
        </a:p>
      </dgm:t>
    </dgm:pt>
    <dgm:pt modelId="{6167EA3E-CE37-0147-A028-3D532C79CFAE}" type="pres">
      <dgm:prSet presAssocID="{44E27BB6-4C88-EE44-B972-CB5168BB82C8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en-US"/>
        </a:p>
      </dgm:t>
    </dgm:pt>
    <dgm:pt modelId="{8FCECE27-9C46-5648-B87A-23EF1D0A6275}" type="pres">
      <dgm:prSet presAssocID="{44E27BB6-4C88-EE44-B972-CB5168BB82C8}" presName="Name1" presStyleCnt="0"/>
      <dgm:spPr/>
    </dgm:pt>
    <dgm:pt modelId="{53CF28DF-9AE0-D24B-ABB3-FE8B001CD7FB}" type="pres">
      <dgm:prSet presAssocID="{44E27BB6-4C88-EE44-B972-CB5168BB82C8}" presName="cycle" presStyleCnt="0"/>
      <dgm:spPr/>
    </dgm:pt>
    <dgm:pt modelId="{35F3C0D4-20E4-084C-8B0D-2E8AE2A19376}" type="pres">
      <dgm:prSet presAssocID="{44E27BB6-4C88-EE44-B972-CB5168BB82C8}" presName="srcNode" presStyleLbl="node1" presStyleIdx="0" presStyleCnt="3"/>
      <dgm:spPr/>
    </dgm:pt>
    <dgm:pt modelId="{30705D13-6A2E-B34E-A311-5B47918BA704}" type="pres">
      <dgm:prSet presAssocID="{44E27BB6-4C88-EE44-B972-CB5168BB82C8}" presName="conn" presStyleLbl="parChTrans1D2" presStyleIdx="0" presStyleCnt="1"/>
      <dgm:spPr/>
      <dgm:t>
        <a:bodyPr/>
        <a:lstStyle/>
        <a:p>
          <a:endParaRPr lang="en-US"/>
        </a:p>
      </dgm:t>
    </dgm:pt>
    <dgm:pt modelId="{1C977365-688B-8D42-8EA4-0C063567D382}" type="pres">
      <dgm:prSet presAssocID="{44E27BB6-4C88-EE44-B972-CB5168BB82C8}" presName="extraNode" presStyleLbl="node1" presStyleIdx="0" presStyleCnt="3"/>
      <dgm:spPr/>
    </dgm:pt>
    <dgm:pt modelId="{54524368-6F34-7E49-B24B-C146E2323C86}" type="pres">
      <dgm:prSet presAssocID="{44E27BB6-4C88-EE44-B972-CB5168BB82C8}" presName="dstNode" presStyleLbl="node1" presStyleIdx="0" presStyleCnt="3"/>
      <dgm:spPr/>
    </dgm:pt>
    <dgm:pt modelId="{BFA2106A-8B03-3E43-8500-CA8C50FDB3FE}" type="pres">
      <dgm:prSet presAssocID="{7DF804A4-A33C-7947-8E3E-9CA547631EBB}" presName="text_1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1DE0865-6326-414C-AE11-FEC217C7D5E1}" type="pres">
      <dgm:prSet presAssocID="{7DF804A4-A33C-7947-8E3E-9CA547631EBB}" presName="accent_1" presStyleCnt="0"/>
      <dgm:spPr/>
    </dgm:pt>
    <dgm:pt modelId="{DC90CDB3-B92A-C64E-9002-25B2AE769995}" type="pres">
      <dgm:prSet presAssocID="{7DF804A4-A33C-7947-8E3E-9CA547631EBB}" presName="accentRepeatNode" presStyleLbl="solidFgAcc1" presStyleIdx="0" presStyleCnt="3"/>
      <dgm:spPr/>
    </dgm:pt>
    <dgm:pt modelId="{F8FF5E5A-81AE-5540-B744-E4F81D8FC743}" type="pres">
      <dgm:prSet presAssocID="{637CB959-F936-2143-B27C-3B9A46338F87}" presName="text_2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B4B779C-7CBE-E148-96BF-46FF34D895F6}" type="pres">
      <dgm:prSet presAssocID="{637CB959-F936-2143-B27C-3B9A46338F87}" presName="accent_2" presStyleCnt="0"/>
      <dgm:spPr/>
    </dgm:pt>
    <dgm:pt modelId="{D37ABC5F-9F11-8A48-BB44-32B956935848}" type="pres">
      <dgm:prSet presAssocID="{637CB959-F936-2143-B27C-3B9A46338F87}" presName="accentRepeatNode" presStyleLbl="solidFgAcc1" presStyleIdx="1" presStyleCnt="3"/>
      <dgm:spPr/>
    </dgm:pt>
    <dgm:pt modelId="{BC80759B-CB15-DB49-A6CD-734C0C2A4FCD}" type="pres">
      <dgm:prSet presAssocID="{670AC140-AD19-914E-9779-F11A7EED1BFE}" presName="text_3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0F43769-78ED-EA4F-8BBC-34FC0E169205}" type="pres">
      <dgm:prSet presAssocID="{670AC140-AD19-914E-9779-F11A7EED1BFE}" presName="accent_3" presStyleCnt="0"/>
      <dgm:spPr/>
    </dgm:pt>
    <dgm:pt modelId="{9C039ED0-5EAC-F94B-9803-796D3CD2541F}" type="pres">
      <dgm:prSet presAssocID="{670AC140-AD19-914E-9779-F11A7EED1BFE}" presName="accentRepeatNode" presStyleLbl="solidFgAcc1" presStyleIdx="2" presStyleCnt="3"/>
      <dgm:spPr/>
    </dgm:pt>
  </dgm:ptLst>
  <dgm:cxnLst>
    <dgm:cxn modelId="{6B281DC4-904E-A94C-A7EA-F23DD106C017}" srcId="{44E27BB6-4C88-EE44-B972-CB5168BB82C8}" destId="{7DF804A4-A33C-7947-8E3E-9CA547631EBB}" srcOrd="0" destOrd="0" parTransId="{2DF66C6B-4DA7-904E-9D97-5206F3212302}" sibTransId="{DD5FDB55-968A-AC4A-98BD-674BA81F1F7C}"/>
    <dgm:cxn modelId="{BEB35FC1-CC66-B449-ADCD-B59EC50BC425}" srcId="{44E27BB6-4C88-EE44-B972-CB5168BB82C8}" destId="{637CB959-F936-2143-B27C-3B9A46338F87}" srcOrd="1" destOrd="0" parTransId="{BBDEE365-0DD5-D54D-841D-F8A0A35016C0}" sibTransId="{1FF5DF50-1479-3241-AB53-61EE0FC227C4}"/>
    <dgm:cxn modelId="{956A67DA-C57A-F540-905D-175CB1EBD24A}" type="presOf" srcId="{44E27BB6-4C88-EE44-B972-CB5168BB82C8}" destId="{6167EA3E-CE37-0147-A028-3D532C79CFAE}" srcOrd="0" destOrd="0" presId="urn:microsoft.com/office/officeart/2008/layout/VerticalCurvedList"/>
    <dgm:cxn modelId="{7C8A0B8B-9A0E-7A4E-8E19-A196DACC3160}" type="presOf" srcId="{7DF804A4-A33C-7947-8E3E-9CA547631EBB}" destId="{BFA2106A-8B03-3E43-8500-CA8C50FDB3FE}" srcOrd="0" destOrd="0" presId="urn:microsoft.com/office/officeart/2008/layout/VerticalCurvedList"/>
    <dgm:cxn modelId="{0589D1BE-8EA9-DA4F-8ADA-8A3166805230}" type="presOf" srcId="{670AC140-AD19-914E-9779-F11A7EED1BFE}" destId="{BC80759B-CB15-DB49-A6CD-734C0C2A4FCD}" srcOrd="0" destOrd="0" presId="urn:microsoft.com/office/officeart/2008/layout/VerticalCurvedList"/>
    <dgm:cxn modelId="{C12130F6-44D2-FD42-BB83-CD0C5B0AB27F}" type="presOf" srcId="{637CB959-F936-2143-B27C-3B9A46338F87}" destId="{F8FF5E5A-81AE-5540-B744-E4F81D8FC743}" srcOrd="0" destOrd="0" presId="urn:microsoft.com/office/officeart/2008/layout/VerticalCurvedList"/>
    <dgm:cxn modelId="{81DB4EE1-ED11-3D4D-9B38-9C2FEB23B21C}" srcId="{44E27BB6-4C88-EE44-B972-CB5168BB82C8}" destId="{670AC140-AD19-914E-9779-F11A7EED1BFE}" srcOrd="2" destOrd="0" parTransId="{89B09284-D4A3-6146-B11F-43EB8E224FD0}" sibTransId="{27DDB652-C2DB-8749-8BFE-8AF22AAFAFDC}"/>
    <dgm:cxn modelId="{EA3E27C4-23D1-FB40-B387-7D46FF8E3F35}" type="presOf" srcId="{DD5FDB55-968A-AC4A-98BD-674BA81F1F7C}" destId="{30705D13-6A2E-B34E-A311-5B47918BA704}" srcOrd="0" destOrd="0" presId="urn:microsoft.com/office/officeart/2008/layout/VerticalCurvedList"/>
    <dgm:cxn modelId="{1215310C-D786-494B-86A8-671C3A6CDB34}" type="presParOf" srcId="{6167EA3E-CE37-0147-A028-3D532C79CFAE}" destId="{8FCECE27-9C46-5648-B87A-23EF1D0A6275}" srcOrd="0" destOrd="0" presId="urn:microsoft.com/office/officeart/2008/layout/VerticalCurvedList"/>
    <dgm:cxn modelId="{98DB5BD9-53D0-1E49-B8C3-998F10024F9E}" type="presParOf" srcId="{8FCECE27-9C46-5648-B87A-23EF1D0A6275}" destId="{53CF28DF-9AE0-D24B-ABB3-FE8B001CD7FB}" srcOrd="0" destOrd="0" presId="urn:microsoft.com/office/officeart/2008/layout/VerticalCurvedList"/>
    <dgm:cxn modelId="{9683F464-C60B-2547-A531-CAC82B427DE1}" type="presParOf" srcId="{53CF28DF-9AE0-D24B-ABB3-FE8B001CD7FB}" destId="{35F3C0D4-20E4-084C-8B0D-2E8AE2A19376}" srcOrd="0" destOrd="0" presId="urn:microsoft.com/office/officeart/2008/layout/VerticalCurvedList"/>
    <dgm:cxn modelId="{FCE09C22-7500-AA4A-BF06-2A39958C0411}" type="presParOf" srcId="{53CF28DF-9AE0-D24B-ABB3-FE8B001CD7FB}" destId="{30705D13-6A2E-B34E-A311-5B47918BA704}" srcOrd="1" destOrd="0" presId="urn:microsoft.com/office/officeart/2008/layout/VerticalCurvedList"/>
    <dgm:cxn modelId="{80B939FC-FBD6-EE43-B7CD-0C9F85B6DE2B}" type="presParOf" srcId="{53CF28DF-9AE0-D24B-ABB3-FE8B001CD7FB}" destId="{1C977365-688B-8D42-8EA4-0C063567D382}" srcOrd="2" destOrd="0" presId="urn:microsoft.com/office/officeart/2008/layout/VerticalCurvedList"/>
    <dgm:cxn modelId="{D4B1030C-AEF7-8748-969C-F922A5C88C3A}" type="presParOf" srcId="{53CF28DF-9AE0-D24B-ABB3-FE8B001CD7FB}" destId="{54524368-6F34-7E49-B24B-C146E2323C86}" srcOrd="3" destOrd="0" presId="urn:microsoft.com/office/officeart/2008/layout/VerticalCurvedList"/>
    <dgm:cxn modelId="{D64419B2-8554-8F44-9686-213035072DE8}" type="presParOf" srcId="{8FCECE27-9C46-5648-B87A-23EF1D0A6275}" destId="{BFA2106A-8B03-3E43-8500-CA8C50FDB3FE}" srcOrd="1" destOrd="0" presId="urn:microsoft.com/office/officeart/2008/layout/VerticalCurvedList"/>
    <dgm:cxn modelId="{1B68F835-38FB-DB4D-927B-F35D4BE753CB}" type="presParOf" srcId="{8FCECE27-9C46-5648-B87A-23EF1D0A6275}" destId="{B1DE0865-6326-414C-AE11-FEC217C7D5E1}" srcOrd="2" destOrd="0" presId="urn:microsoft.com/office/officeart/2008/layout/VerticalCurvedList"/>
    <dgm:cxn modelId="{1A44ED79-002E-DE4F-A2AD-401D88C3BF75}" type="presParOf" srcId="{B1DE0865-6326-414C-AE11-FEC217C7D5E1}" destId="{DC90CDB3-B92A-C64E-9002-25B2AE769995}" srcOrd="0" destOrd="0" presId="urn:microsoft.com/office/officeart/2008/layout/VerticalCurvedList"/>
    <dgm:cxn modelId="{38C1CFC1-2AFA-464F-B993-FD4071D25784}" type="presParOf" srcId="{8FCECE27-9C46-5648-B87A-23EF1D0A6275}" destId="{F8FF5E5A-81AE-5540-B744-E4F81D8FC743}" srcOrd="3" destOrd="0" presId="urn:microsoft.com/office/officeart/2008/layout/VerticalCurvedList"/>
    <dgm:cxn modelId="{2AE544CA-F2E0-174E-A8B2-095EBE5C29D1}" type="presParOf" srcId="{8FCECE27-9C46-5648-B87A-23EF1D0A6275}" destId="{AB4B779C-7CBE-E148-96BF-46FF34D895F6}" srcOrd="4" destOrd="0" presId="urn:microsoft.com/office/officeart/2008/layout/VerticalCurvedList"/>
    <dgm:cxn modelId="{07872CB3-EDF2-0B46-8E72-334E57CC350D}" type="presParOf" srcId="{AB4B779C-7CBE-E148-96BF-46FF34D895F6}" destId="{D37ABC5F-9F11-8A48-BB44-32B956935848}" srcOrd="0" destOrd="0" presId="urn:microsoft.com/office/officeart/2008/layout/VerticalCurvedList"/>
    <dgm:cxn modelId="{F98F9BE5-AFFD-FF4D-AC27-3DCD3370A579}" type="presParOf" srcId="{8FCECE27-9C46-5648-B87A-23EF1D0A6275}" destId="{BC80759B-CB15-DB49-A6CD-734C0C2A4FCD}" srcOrd="5" destOrd="0" presId="urn:microsoft.com/office/officeart/2008/layout/VerticalCurvedList"/>
    <dgm:cxn modelId="{F5F7BA8A-9E94-0647-8364-C77886C6556A}" type="presParOf" srcId="{8FCECE27-9C46-5648-B87A-23EF1D0A6275}" destId="{70F43769-78ED-EA4F-8BBC-34FC0E169205}" srcOrd="6" destOrd="0" presId="urn:microsoft.com/office/officeart/2008/layout/VerticalCurvedList"/>
    <dgm:cxn modelId="{2A313FC2-DFF6-E641-985E-3D844876FDBF}" type="presParOf" srcId="{70F43769-78ED-EA4F-8BBC-34FC0E169205}" destId="{9C039ED0-5EAC-F94B-9803-796D3CD2541F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4E27BB6-4C88-EE44-B972-CB5168BB82C8}" type="doc">
      <dgm:prSet loTypeId="urn:microsoft.com/office/officeart/2008/layout/VerticalCurvedList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670AC140-AD19-914E-9779-F11A7EED1BFE}">
      <dgm:prSet phldrT="[Текст]" custT="1"/>
      <dgm:spPr>
        <a:solidFill>
          <a:srgbClr val="256D84"/>
        </a:solidFill>
      </dgm:spPr>
      <dgm:t>
        <a:bodyPr/>
        <a:lstStyle/>
        <a:p>
          <a:r>
            <a:rPr lang="ru-RU" sz="1600" b="0" i="0" dirty="0" smtClean="0">
              <a:solidFill>
                <a:schemeClr val="bg1"/>
              </a:solidFill>
              <a:latin typeface="Calibri" charset="0"/>
              <a:ea typeface="Calibri" charset="0"/>
              <a:cs typeface="Calibri" charset="0"/>
            </a:rPr>
            <a:t>Проведение конкурса на выбор регионального оператора</a:t>
          </a:r>
          <a:endParaRPr lang="ru-RU" sz="1600" b="0" i="0" dirty="0">
            <a:solidFill>
              <a:schemeClr val="bg1"/>
            </a:solidFill>
            <a:latin typeface="Calibri" charset="0"/>
            <a:ea typeface="Calibri" charset="0"/>
            <a:cs typeface="Calibri" charset="0"/>
          </a:endParaRPr>
        </a:p>
      </dgm:t>
    </dgm:pt>
    <dgm:pt modelId="{89B09284-D4A3-6146-B11F-43EB8E224FD0}" type="parTrans" cxnId="{81DB4EE1-ED11-3D4D-9B38-9C2FEB23B21C}">
      <dgm:prSet/>
      <dgm:spPr/>
      <dgm:t>
        <a:bodyPr/>
        <a:lstStyle/>
        <a:p>
          <a:endParaRPr lang="ru-RU" sz="1600"/>
        </a:p>
      </dgm:t>
    </dgm:pt>
    <dgm:pt modelId="{27DDB652-C2DB-8749-8BFE-8AF22AAFAFDC}" type="sibTrans" cxnId="{81DB4EE1-ED11-3D4D-9B38-9C2FEB23B21C}">
      <dgm:prSet/>
      <dgm:spPr/>
      <dgm:t>
        <a:bodyPr/>
        <a:lstStyle/>
        <a:p>
          <a:endParaRPr lang="ru-RU" sz="1600"/>
        </a:p>
      </dgm:t>
    </dgm:pt>
    <dgm:pt modelId="{7DF804A4-A33C-7947-8E3E-9CA547631EBB}">
      <dgm:prSet custT="1"/>
      <dgm:spPr>
        <a:solidFill>
          <a:srgbClr val="256D84"/>
        </a:solidFill>
      </dgm:spPr>
      <dgm:t>
        <a:bodyPr/>
        <a:lstStyle/>
        <a:p>
          <a:r>
            <a:rPr lang="ru-RU" sz="1600" dirty="0" smtClean="0"/>
            <a:t>Разработка территориальной схемы обращения с отходами</a:t>
          </a:r>
          <a:endParaRPr lang="ru-RU" sz="1600" dirty="0"/>
        </a:p>
      </dgm:t>
    </dgm:pt>
    <dgm:pt modelId="{2DF66C6B-4DA7-904E-9D97-5206F3212302}" type="parTrans" cxnId="{6B281DC4-904E-A94C-A7EA-F23DD106C017}">
      <dgm:prSet/>
      <dgm:spPr/>
      <dgm:t>
        <a:bodyPr/>
        <a:lstStyle/>
        <a:p>
          <a:endParaRPr lang="ru-RU"/>
        </a:p>
      </dgm:t>
    </dgm:pt>
    <dgm:pt modelId="{DD5FDB55-968A-AC4A-98BD-674BA81F1F7C}" type="sibTrans" cxnId="{6B281DC4-904E-A94C-A7EA-F23DD106C017}">
      <dgm:prSet/>
      <dgm:spPr/>
      <dgm:t>
        <a:bodyPr/>
        <a:lstStyle/>
        <a:p>
          <a:endParaRPr lang="ru-RU"/>
        </a:p>
      </dgm:t>
    </dgm:pt>
    <dgm:pt modelId="{637CB959-F936-2143-B27C-3B9A46338F87}">
      <dgm:prSet custT="1"/>
      <dgm:spPr>
        <a:solidFill>
          <a:srgbClr val="256D84"/>
        </a:solidFill>
      </dgm:spPr>
      <dgm:t>
        <a:bodyPr/>
        <a:lstStyle/>
        <a:p>
          <a:r>
            <a:rPr lang="ru-RU" sz="1600" dirty="0" smtClean="0"/>
            <a:t>Разработка региональной программы</a:t>
          </a:r>
          <a:endParaRPr lang="ru-RU" sz="1600" dirty="0"/>
        </a:p>
      </dgm:t>
    </dgm:pt>
    <dgm:pt modelId="{BBDEE365-0DD5-D54D-841D-F8A0A35016C0}" type="parTrans" cxnId="{BEB35FC1-CC66-B449-ADCD-B59EC50BC425}">
      <dgm:prSet/>
      <dgm:spPr/>
      <dgm:t>
        <a:bodyPr/>
        <a:lstStyle/>
        <a:p>
          <a:endParaRPr lang="ru-RU"/>
        </a:p>
      </dgm:t>
    </dgm:pt>
    <dgm:pt modelId="{1FF5DF50-1479-3241-AB53-61EE0FC227C4}" type="sibTrans" cxnId="{BEB35FC1-CC66-B449-ADCD-B59EC50BC425}">
      <dgm:prSet/>
      <dgm:spPr/>
      <dgm:t>
        <a:bodyPr/>
        <a:lstStyle/>
        <a:p>
          <a:endParaRPr lang="ru-RU"/>
        </a:p>
      </dgm:t>
    </dgm:pt>
    <dgm:pt modelId="{6167EA3E-CE37-0147-A028-3D532C79CFAE}" type="pres">
      <dgm:prSet presAssocID="{44E27BB6-4C88-EE44-B972-CB5168BB82C8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en-US"/>
        </a:p>
      </dgm:t>
    </dgm:pt>
    <dgm:pt modelId="{8FCECE27-9C46-5648-B87A-23EF1D0A6275}" type="pres">
      <dgm:prSet presAssocID="{44E27BB6-4C88-EE44-B972-CB5168BB82C8}" presName="Name1" presStyleCnt="0"/>
      <dgm:spPr/>
    </dgm:pt>
    <dgm:pt modelId="{53CF28DF-9AE0-D24B-ABB3-FE8B001CD7FB}" type="pres">
      <dgm:prSet presAssocID="{44E27BB6-4C88-EE44-B972-CB5168BB82C8}" presName="cycle" presStyleCnt="0"/>
      <dgm:spPr/>
    </dgm:pt>
    <dgm:pt modelId="{35F3C0D4-20E4-084C-8B0D-2E8AE2A19376}" type="pres">
      <dgm:prSet presAssocID="{44E27BB6-4C88-EE44-B972-CB5168BB82C8}" presName="srcNode" presStyleLbl="node1" presStyleIdx="0" presStyleCnt="3"/>
      <dgm:spPr/>
    </dgm:pt>
    <dgm:pt modelId="{30705D13-6A2E-B34E-A311-5B47918BA704}" type="pres">
      <dgm:prSet presAssocID="{44E27BB6-4C88-EE44-B972-CB5168BB82C8}" presName="conn" presStyleLbl="parChTrans1D2" presStyleIdx="0" presStyleCnt="1"/>
      <dgm:spPr/>
      <dgm:t>
        <a:bodyPr/>
        <a:lstStyle/>
        <a:p>
          <a:endParaRPr lang="en-US"/>
        </a:p>
      </dgm:t>
    </dgm:pt>
    <dgm:pt modelId="{1C977365-688B-8D42-8EA4-0C063567D382}" type="pres">
      <dgm:prSet presAssocID="{44E27BB6-4C88-EE44-B972-CB5168BB82C8}" presName="extraNode" presStyleLbl="node1" presStyleIdx="0" presStyleCnt="3"/>
      <dgm:spPr/>
    </dgm:pt>
    <dgm:pt modelId="{54524368-6F34-7E49-B24B-C146E2323C86}" type="pres">
      <dgm:prSet presAssocID="{44E27BB6-4C88-EE44-B972-CB5168BB82C8}" presName="dstNode" presStyleLbl="node1" presStyleIdx="0" presStyleCnt="3"/>
      <dgm:spPr/>
    </dgm:pt>
    <dgm:pt modelId="{BFA2106A-8B03-3E43-8500-CA8C50FDB3FE}" type="pres">
      <dgm:prSet presAssocID="{7DF804A4-A33C-7947-8E3E-9CA547631EBB}" presName="text_1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1DE0865-6326-414C-AE11-FEC217C7D5E1}" type="pres">
      <dgm:prSet presAssocID="{7DF804A4-A33C-7947-8E3E-9CA547631EBB}" presName="accent_1" presStyleCnt="0"/>
      <dgm:spPr/>
    </dgm:pt>
    <dgm:pt modelId="{DC90CDB3-B92A-C64E-9002-25B2AE769995}" type="pres">
      <dgm:prSet presAssocID="{7DF804A4-A33C-7947-8E3E-9CA547631EBB}" presName="accentRepeatNode" presStyleLbl="solidFgAcc1" presStyleIdx="0" presStyleCnt="3"/>
      <dgm:spPr/>
    </dgm:pt>
    <dgm:pt modelId="{F8FF5E5A-81AE-5540-B744-E4F81D8FC743}" type="pres">
      <dgm:prSet presAssocID="{637CB959-F936-2143-B27C-3B9A46338F87}" presName="text_2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B4B779C-7CBE-E148-96BF-46FF34D895F6}" type="pres">
      <dgm:prSet presAssocID="{637CB959-F936-2143-B27C-3B9A46338F87}" presName="accent_2" presStyleCnt="0"/>
      <dgm:spPr/>
    </dgm:pt>
    <dgm:pt modelId="{D37ABC5F-9F11-8A48-BB44-32B956935848}" type="pres">
      <dgm:prSet presAssocID="{637CB959-F936-2143-B27C-3B9A46338F87}" presName="accentRepeatNode" presStyleLbl="solidFgAcc1" presStyleIdx="1" presStyleCnt="3"/>
      <dgm:spPr/>
    </dgm:pt>
    <dgm:pt modelId="{BC80759B-CB15-DB49-A6CD-734C0C2A4FCD}" type="pres">
      <dgm:prSet presAssocID="{670AC140-AD19-914E-9779-F11A7EED1BFE}" presName="text_3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0F43769-78ED-EA4F-8BBC-34FC0E169205}" type="pres">
      <dgm:prSet presAssocID="{670AC140-AD19-914E-9779-F11A7EED1BFE}" presName="accent_3" presStyleCnt="0"/>
      <dgm:spPr/>
    </dgm:pt>
    <dgm:pt modelId="{9C039ED0-5EAC-F94B-9803-796D3CD2541F}" type="pres">
      <dgm:prSet presAssocID="{670AC140-AD19-914E-9779-F11A7EED1BFE}" presName="accentRepeatNode" presStyleLbl="solidFgAcc1" presStyleIdx="2" presStyleCnt="3"/>
      <dgm:spPr/>
    </dgm:pt>
  </dgm:ptLst>
  <dgm:cxnLst>
    <dgm:cxn modelId="{6B281DC4-904E-A94C-A7EA-F23DD106C017}" srcId="{44E27BB6-4C88-EE44-B972-CB5168BB82C8}" destId="{7DF804A4-A33C-7947-8E3E-9CA547631EBB}" srcOrd="0" destOrd="0" parTransId="{2DF66C6B-4DA7-904E-9D97-5206F3212302}" sibTransId="{DD5FDB55-968A-AC4A-98BD-674BA81F1F7C}"/>
    <dgm:cxn modelId="{B2A5AF57-82B2-EB40-B1A7-C1762676C77E}" type="presOf" srcId="{7DF804A4-A33C-7947-8E3E-9CA547631EBB}" destId="{BFA2106A-8B03-3E43-8500-CA8C50FDB3FE}" srcOrd="0" destOrd="0" presId="urn:microsoft.com/office/officeart/2008/layout/VerticalCurvedList"/>
    <dgm:cxn modelId="{C5583863-C051-F24F-9115-ADF9C1539FBC}" type="presOf" srcId="{637CB959-F936-2143-B27C-3B9A46338F87}" destId="{F8FF5E5A-81AE-5540-B744-E4F81D8FC743}" srcOrd="0" destOrd="0" presId="urn:microsoft.com/office/officeart/2008/layout/VerticalCurvedList"/>
    <dgm:cxn modelId="{BEB35FC1-CC66-B449-ADCD-B59EC50BC425}" srcId="{44E27BB6-4C88-EE44-B972-CB5168BB82C8}" destId="{637CB959-F936-2143-B27C-3B9A46338F87}" srcOrd="1" destOrd="0" parTransId="{BBDEE365-0DD5-D54D-841D-F8A0A35016C0}" sibTransId="{1FF5DF50-1479-3241-AB53-61EE0FC227C4}"/>
    <dgm:cxn modelId="{D8B15690-479C-C346-8C47-FD88DC92770B}" type="presOf" srcId="{DD5FDB55-968A-AC4A-98BD-674BA81F1F7C}" destId="{30705D13-6A2E-B34E-A311-5B47918BA704}" srcOrd="0" destOrd="0" presId="urn:microsoft.com/office/officeart/2008/layout/VerticalCurvedList"/>
    <dgm:cxn modelId="{820CEACF-477E-4A43-AC49-B81385DD5944}" type="presOf" srcId="{44E27BB6-4C88-EE44-B972-CB5168BB82C8}" destId="{6167EA3E-CE37-0147-A028-3D532C79CFAE}" srcOrd="0" destOrd="0" presId="urn:microsoft.com/office/officeart/2008/layout/VerticalCurvedList"/>
    <dgm:cxn modelId="{476079A4-B9BD-684B-B408-EC9E7159FF3D}" type="presOf" srcId="{670AC140-AD19-914E-9779-F11A7EED1BFE}" destId="{BC80759B-CB15-DB49-A6CD-734C0C2A4FCD}" srcOrd="0" destOrd="0" presId="urn:microsoft.com/office/officeart/2008/layout/VerticalCurvedList"/>
    <dgm:cxn modelId="{81DB4EE1-ED11-3D4D-9B38-9C2FEB23B21C}" srcId="{44E27BB6-4C88-EE44-B972-CB5168BB82C8}" destId="{670AC140-AD19-914E-9779-F11A7EED1BFE}" srcOrd="2" destOrd="0" parTransId="{89B09284-D4A3-6146-B11F-43EB8E224FD0}" sibTransId="{27DDB652-C2DB-8749-8BFE-8AF22AAFAFDC}"/>
    <dgm:cxn modelId="{01F4AADA-8F2A-514E-A12C-0C98BEC5664C}" type="presParOf" srcId="{6167EA3E-CE37-0147-A028-3D532C79CFAE}" destId="{8FCECE27-9C46-5648-B87A-23EF1D0A6275}" srcOrd="0" destOrd="0" presId="urn:microsoft.com/office/officeart/2008/layout/VerticalCurvedList"/>
    <dgm:cxn modelId="{1959E181-D1E4-6E43-B1DE-2DA95ED2666C}" type="presParOf" srcId="{8FCECE27-9C46-5648-B87A-23EF1D0A6275}" destId="{53CF28DF-9AE0-D24B-ABB3-FE8B001CD7FB}" srcOrd="0" destOrd="0" presId="urn:microsoft.com/office/officeart/2008/layout/VerticalCurvedList"/>
    <dgm:cxn modelId="{BCD57603-BA76-FB4B-8C82-05C9C12A5DAB}" type="presParOf" srcId="{53CF28DF-9AE0-D24B-ABB3-FE8B001CD7FB}" destId="{35F3C0D4-20E4-084C-8B0D-2E8AE2A19376}" srcOrd="0" destOrd="0" presId="urn:microsoft.com/office/officeart/2008/layout/VerticalCurvedList"/>
    <dgm:cxn modelId="{52FFA2CA-8E68-9540-B05B-DB7CA94B9B8F}" type="presParOf" srcId="{53CF28DF-9AE0-D24B-ABB3-FE8B001CD7FB}" destId="{30705D13-6A2E-B34E-A311-5B47918BA704}" srcOrd="1" destOrd="0" presId="urn:microsoft.com/office/officeart/2008/layout/VerticalCurvedList"/>
    <dgm:cxn modelId="{0878A162-FBD4-A14C-B7A1-3141426513D3}" type="presParOf" srcId="{53CF28DF-9AE0-D24B-ABB3-FE8B001CD7FB}" destId="{1C977365-688B-8D42-8EA4-0C063567D382}" srcOrd="2" destOrd="0" presId="urn:microsoft.com/office/officeart/2008/layout/VerticalCurvedList"/>
    <dgm:cxn modelId="{6D47AEEC-8174-214E-B822-BEF0785F91F0}" type="presParOf" srcId="{53CF28DF-9AE0-D24B-ABB3-FE8B001CD7FB}" destId="{54524368-6F34-7E49-B24B-C146E2323C86}" srcOrd="3" destOrd="0" presId="urn:microsoft.com/office/officeart/2008/layout/VerticalCurvedList"/>
    <dgm:cxn modelId="{D412E4E8-0A43-3B4E-BBFD-F6D5FA3794EA}" type="presParOf" srcId="{8FCECE27-9C46-5648-B87A-23EF1D0A6275}" destId="{BFA2106A-8B03-3E43-8500-CA8C50FDB3FE}" srcOrd="1" destOrd="0" presId="urn:microsoft.com/office/officeart/2008/layout/VerticalCurvedList"/>
    <dgm:cxn modelId="{133211B6-92D0-3241-93FD-698C9033504B}" type="presParOf" srcId="{8FCECE27-9C46-5648-B87A-23EF1D0A6275}" destId="{B1DE0865-6326-414C-AE11-FEC217C7D5E1}" srcOrd="2" destOrd="0" presId="urn:microsoft.com/office/officeart/2008/layout/VerticalCurvedList"/>
    <dgm:cxn modelId="{F1B2ACE1-DB83-AC4E-8C78-A76ADD993FE6}" type="presParOf" srcId="{B1DE0865-6326-414C-AE11-FEC217C7D5E1}" destId="{DC90CDB3-B92A-C64E-9002-25B2AE769995}" srcOrd="0" destOrd="0" presId="urn:microsoft.com/office/officeart/2008/layout/VerticalCurvedList"/>
    <dgm:cxn modelId="{E7989328-FCAE-CA45-90C4-F1C47C5F9604}" type="presParOf" srcId="{8FCECE27-9C46-5648-B87A-23EF1D0A6275}" destId="{F8FF5E5A-81AE-5540-B744-E4F81D8FC743}" srcOrd="3" destOrd="0" presId="urn:microsoft.com/office/officeart/2008/layout/VerticalCurvedList"/>
    <dgm:cxn modelId="{71CF01CD-6D77-A245-BAA0-4C23069A4AFE}" type="presParOf" srcId="{8FCECE27-9C46-5648-B87A-23EF1D0A6275}" destId="{AB4B779C-7CBE-E148-96BF-46FF34D895F6}" srcOrd="4" destOrd="0" presId="urn:microsoft.com/office/officeart/2008/layout/VerticalCurvedList"/>
    <dgm:cxn modelId="{9B199A12-C272-4743-95D2-BE1BCFF59E50}" type="presParOf" srcId="{AB4B779C-7CBE-E148-96BF-46FF34D895F6}" destId="{D37ABC5F-9F11-8A48-BB44-32B956935848}" srcOrd="0" destOrd="0" presId="urn:microsoft.com/office/officeart/2008/layout/VerticalCurvedList"/>
    <dgm:cxn modelId="{57A76C52-6EA7-EB4C-A387-6022E83C5821}" type="presParOf" srcId="{8FCECE27-9C46-5648-B87A-23EF1D0A6275}" destId="{BC80759B-CB15-DB49-A6CD-734C0C2A4FCD}" srcOrd="5" destOrd="0" presId="urn:microsoft.com/office/officeart/2008/layout/VerticalCurvedList"/>
    <dgm:cxn modelId="{0F1EAA44-98CE-2944-9197-827C05C0A8BA}" type="presParOf" srcId="{8FCECE27-9C46-5648-B87A-23EF1D0A6275}" destId="{70F43769-78ED-EA4F-8BBC-34FC0E169205}" srcOrd="6" destOrd="0" presId="urn:microsoft.com/office/officeart/2008/layout/VerticalCurvedList"/>
    <dgm:cxn modelId="{CB594CB7-36E6-D64E-9FE9-1A943C2D8F88}" type="presParOf" srcId="{70F43769-78ED-EA4F-8BBC-34FC0E169205}" destId="{9C039ED0-5EAC-F94B-9803-796D3CD2541F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44E27BB6-4C88-EE44-B972-CB5168BB82C8}" type="doc">
      <dgm:prSet loTypeId="urn:microsoft.com/office/officeart/2008/layout/VerticalCurvedList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670AC140-AD19-914E-9779-F11A7EED1BFE}">
      <dgm:prSet phldrT="[Текст]" custT="1"/>
      <dgm:spPr>
        <a:solidFill>
          <a:srgbClr val="256D84"/>
        </a:solidFill>
      </dgm:spPr>
      <dgm:t>
        <a:bodyPr/>
        <a:lstStyle/>
        <a:p>
          <a:r>
            <a:rPr lang="ru-RU" sz="1600" dirty="0" smtClean="0"/>
            <a:t>Обучающие программы и тематические конференции</a:t>
          </a:r>
          <a:endParaRPr lang="ru-RU" sz="1600" dirty="0"/>
        </a:p>
      </dgm:t>
    </dgm:pt>
    <dgm:pt modelId="{89B09284-D4A3-6146-B11F-43EB8E224FD0}" type="parTrans" cxnId="{81DB4EE1-ED11-3D4D-9B38-9C2FEB23B21C}">
      <dgm:prSet/>
      <dgm:spPr/>
      <dgm:t>
        <a:bodyPr/>
        <a:lstStyle/>
        <a:p>
          <a:endParaRPr lang="ru-RU" sz="1600"/>
        </a:p>
      </dgm:t>
    </dgm:pt>
    <dgm:pt modelId="{27DDB652-C2DB-8749-8BFE-8AF22AAFAFDC}" type="sibTrans" cxnId="{81DB4EE1-ED11-3D4D-9B38-9C2FEB23B21C}">
      <dgm:prSet/>
      <dgm:spPr/>
      <dgm:t>
        <a:bodyPr/>
        <a:lstStyle/>
        <a:p>
          <a:endParaRPr lang="ru-RU" sz="1600"/>
        </a:p>
      </dgm:t>
    </dgm:pt>
    <dgm:pt modelId="{7DF804A4-A33C-7947-8E3E-9CA547631EBB}">
      <dgm:prSet custT="1"/>
      <dgm:spPr>
        <a:solidFill>
          <a:srgbClr val="256D84"/>
        </a:solidFill>
      </dgm:spPr>
      <dgm:t>
        <a:bodyPr/>
        <a:lstStyle/>
        <a:p>
          <a:r>
            <a:rPr lang="ru-RU" sz="1600" dirty="0" smtClean="0"/>
            <a:t>Взаимодействие с федеральными органами власти</a:t>
          </a:r>
          <a:endParaRPr lang="ru-RU" sz="1600" dirty="0"/>
        </a:p>
      </dgm:t>
    </dgm:pt>
    <dgm:pt modelId="{2DF66C6B-4DA7-904E-9D97-5206F3212302}" type="parTrans" cxnId="{6B281DC4-904E-A94C-A7EA-F23DD106C017}">
      <dgm:prSet/>
      <dgm:spPr/>
      <dgm:t>
        <a:bodyPr/>
        <a:lstStyle/>
        <a:p>
          <a:endParaRPr lang="ru-RU"/>
        </a:p>
      </dgm:t>
    </dgm:pt>
    <dgm:pt modelId="{DD5FDB55-968A-AC4A-98BD-674BA81F1F7C}" type="sibTrans" cxnId="{6B281DC4-904E-A94C-A7EA-F23DD106C017}">
      <dgm:prSet/>
      <dgm:spPr/>
      <dgm:t>
        <a:bodyPr/>
        <a:lstStyle/>
        <a:p>
          <a:endParaRPr lang="ru-RU"/>
        </a:p>
      </dgm:t>
    </dgm:pt>
    <dgm:pt modelId="{637CB959-F936-2143-B27C-3B9A46338F87}">
      <dgm:prSet custT="1"/>
      <dgm:spPr>
        <a:solidFill>
          <a:srgbClr val="256D84"/>
        </a:solidFill>
      </dgm:spPr>
      <dgm:t>
        <a:bodyPr/>
        <a:lstStyle/>
        <a:p>
          <a:r>
            <a:rPr lang="ru-RU" sz="1600" dirty="0" smtClean="0"/>
            <a:t>Обмен информацией и новостями</a:t>
          </a:r>
          <a:endParaRPr lang="ru-RU" sz="1600" dirty="0"/>
        </a:p>
      </dgm:t>
    </dgm:pt>
    <dgm:pt modelId="{BBDEE365-0DD5-D54D-841D-F8A0A35016C0}" type="parTrans" cxnId="{BEB35FC1-CC66-B449-ADCD-B59EC50BC425}">
      <dgm:prSet/>
      <dgm:spPr/>
      <dgm:t>
        <a:bodyPr/>
        <a:lstStyle/>
        <a:p>
          <a:endParaRPr lang="ru-RU"/>
        </a:p>
      </dgm:t>
    </dgm:pt>
    <dgm:pt modelId="{1FF5DF50-1479-3241-AB53-61EE0FC227C4}" type="sibTrans" cxnId="{BEB35FC1-CC66-B449-ADCD-B59EC50BC425}">
      <dgm:prSet/>
      <dgm:spPr/>
      <dgm:t>
        <a:bodyPr/>
        <a:lstStyle/>
        <a:p>
          <a:endParaRPr lang="ru-RU"/>
        </a:p>
      </dgm:t>
    </dgm:pt>
    <dgm:pt modelId="{F72C668E-920A-4A44-A3A6-BFC8BAF175E8}">
      <dgm:prSet custT="1"/>
      <dgm:spPr>
        <a:solidFill>
          <a:srgbClr val="256D84"/>
        </a:solidFill>
      </dgm:spPr>
      <dgm:t>
        <a:bodyPr/>
        <a:lstStyle/>
        <a:p>
          <a:r>
            <a:rPr lang="ru-RU" sz="1600" dirty="0" smtClean="0"/>
            <a:t>Распространение современных технологий</a:t>
          </a:r>
          <a:endParaRPr lang="ru-RU" sz="1600" dirty="0"/>
        </a:p>
      </dgm:t>
    </dgm:pt>
    <dgm:pt modelId="{3101C187-5B94-E94E-9F10-4E48316EE7D0}" type="parTrans" cxnId="{5FE25536-2541-A140-AF57-E12E99F13BF9}">
      <dgm:prSet/>
      <dgm:spPr/>
      <dgm:t>
        <a:bodyPr/>
        <a:lstStyle/>
        <a:p>
          <a:endParaRPr lang="ru-RU"/>
        </a:p>
      </dgm:t>
    </dgm:pt>
    <dgm:pt modelId="{F390B697-6C94-E844-AD76-229B56F78A06}" type="sibTrans" cxnId="{5FE25536-2541-A140-AF57-E12E99F13BF9}">
      <dgm:prSet/>
      <dgm:spPr/>
      <dgm:t>
        <a:bodyPr/>
        <a:lstStyle/>
        <a:p>
          <a:endParaRPr lang="ru-RU"/>
        </a:p>
      </dgm:t>
    </dgm:pt>
    <dgm:pt modelId="{84699BBE-1789-194E-8742-86A61077BB41}">
      <dgm:prSet custT="1"/>
      <dgm:spPr>
        <a:solidFill>
          <a:srgbClr val="256D84"/>
        </a:solidFill>
      </dgm:spPr>
      <dgm:t>
        <a:bodyPr/>
        <a:lstStyle/>
        <a:p>
          <a:r>
            <a:rPr lang="ru-RU" sz="1600" dirty="0" smtClean="0"/>
            <a:t>Взаимодействие с международными организациями</a:t>
          </a:r>
          <a:endParaRPr lang="ru-RU" sz="1600" dirty="0"/>
        </a:p>
      </dgm:t>
    </dgm:pt>
    <dgm:pt modelId="{76B176D7-A1D2-E747-8A21-C0DDC6393983}" type="parTrans" cxnId="{C36218D7-DC5E-CF43-864D-BDE4FF35AE5E}">
      <dgm:prSet/>
      <dgm:spPr/>
      <dgm:t>
        <a:bodyPr/>
        <a:lstStyle/>
        <a:p>
          <a:endParaRPr lang="ru-RU"/>
        </a:p>
      </dgm:t>
    </dgm:pt>
    <dgm:pt modelId="{376E04C1-D038-8F42-8382-B18984BB04FC}" type="sibTrans" cxnId="{C36218D7-DC5E-CF43-864D-BDE4FF35AE5E}">
      <dgm:prSet/>
      <dgm:spPr/>
      <dgm:t>
        <a:bodyPr/>
        <a:lstStyle/>
        <a:p>
          <a:endParaRPr lang="ru-RU"/>
        </a:p>
      </dgm:t>
    </dgm:pt>
    <dgm:pt modelId="{6167EA3E-CE37-0147-A028-3D532C79CFAE}" type="pres">
      <dgm:prSet presAssocID="{44E27BB6-4C88-EE44-B972-CB5168BB82C8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en-US"/>
        </a:p>
      </dgm:t>
    </dgm:pt>
    <dgm:pt modelId="{8FCECE27-9C46-5648-B87A-23EF1D0A6275}" type="pres">
      <dgm:prSet presAssocID="{44E27BB6-4C88-EE44-B972-CB5168BB82C8}" presName="Name1" presStyleCnt="0"/>
      <dgm:spPr/>
    </dgm:pt>
    <dgm:pt modelId="{53CF28DF-9AE0-D24B-ABB3-FE8B001CD7FB}" type="pres">
      <dgm:prSet presAssocID="{44E27BB6-4C88-EE44-B972-CB5168BB82C8}" presName="cycle" presStyleCnt="0"/>
      <dgm:spPr/>
    </dgm:pt>
    <dgm:pt modelId="{35F3C0D4-20E4-084C-8B0D-2E8AE2A19376}" type="pres">
      <dgm:prSet presAssocID="{44E27BB6-4C88-EE44-B972-CB5168BB82C8}" presName="srcNode" presStyleLbl="node1" presStyleIdx="0" presStyleCnt="5"/>
      <dgm:spPr/>
    </dgm:pt>
    <dgm:pt modelId="{30705D13-6A2E-B34E-A311-5B47918BA704}" type="pres">
      <dgm:prSet presAssocID="{44E27BB6-4C88-EE44-B972-CB5168BB82C8}" presName="conn" presStyleLbl="parChTrans1D2" presStyleIdx="0" presStyleCnt="1"/>
      <dgm:spPr/>
      <dgm:t>
        <a:bodyPr/>
        <a:lstStyle/>
        <a:p>
          <a:endParaRPr lang="en-US"/>
        </a:p>
      </dgm:t>
    </dgm:pt>
    <dgm:pt modelId="{1C977365-688B-8D42-8EA4-0C063567D382}" type="pres">
      <dgm:prSet presAssocID="{44E27BB6-4C88-EE44-B972-CB5168BB82C8}" presName="extraNode" presStyleLbl="node1" presStyleIdx="0" presStyleCnt="5"/>
      <dgm:spPr/>
    </dgm:pt>
    <dgm:pt modelId="{54524368-6F34-7E49-B24B-C146E2323C86}" type="pres">
      <dgm:prSet presAssocID="{44E27BB6-4C88-EE44-B972-CB5168BB82C8}" presName="dstNode" presStyleLbl="node1" presStyleIdx="0" presStyleCnt="5"/>
      <dgm:spPr/>
    </dgm:pt>
    <dgm:pt modelId="{BFA2106A-8B03-3E43-8500-CA8C50FDB3FE}" type="pres">
      <dgm:prSet presAssocID="{7DF804A4-A33C-7947-8E3E-9CA547631EBB}" presName="text_1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1DE0865-6326-414C-AE11-FEC217C7D5E1}" type="pres">
      <dgm:prSet presAssocID="{7DF804A4-A33C-7947-8E3E-9CA547631EBB}" presName="accent_1" presStyleCnt="0"/>
      <dgm:spPr/>
    </dgm:pt>
    <dgm:pt modelId="{DC90CDB3-B92A-C64E-9002-25B2AE769995}" type="pres">
      <dgm:prSet presAssocID="{7DF804A4-A33C-7947-8E3E-9CA547631EBB}" presName="accentRepeatNode" presStyleLbl="solidFgAcc1" presStyleIdx="0" presStyleCnt="5"/>
      <dgm:spPr/>
    </dgm:pt>
    <dgm:pt modelId="{F8FF5E5A-81AE-5540-B744-E4F81D8FC743}" type="pres">
      <dgm:prSet presAssocID="{637CB959-F936-2143-B27C-3B9A46338F87}" presName="text_2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B4B779C-7CBE-E148-96BF-46FF34D895F6}" type="pres">
      <dgm:prSet presAssocID="{637CB959-F936-2143-B27C-3B9A46338F87}" presName="accent_2" presStyleCnt="0"/>
      <dgm:spPr/>
    </dgm:pt>
    <dgm:pt modelId="{D37ABC5F-9F11-8A48-BB44-32B956935848}" type="pres">
      <dgm:prSet presAssocID="{637CB959-F936-2143-B27C-3B9A46338F87}" presName="accentRepeatNode" presStyleLbl="solidFgAcc1" presStyleIdx="1" presStyleCnt="5"/>
      <dgm:spPr/>
    </dgm:pt>
    <dgm:pt modelId="{BC80759B-CB15-DB49-A6CD-734C0C2A4FCD}" type="pres">
      <dgm:prSet presAssocID="{670AC140-AD19-914E-9779-F11A7EED1BFE}" presName="text_3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0F43769-78ED-EA4F-8BBC-34FC0E169205}" type="pres">
      <dgm:prSet presAssocID="{670AC140-AD19-914E-9779-F11A7EED1BFE}" presName="accent_3" presStyleCnt="0"/>
      <dgm:spPr/>
    </dgm:pt>
    <dgm:pt modelId="{9C039ED0-5EAC-F94B-9803-796D3CD2541F}" type="pres">
      <dgm:prSet presAssocID="{670AC140-AD19-914E-9779-F11A7EED1BFE}" presName="accentRepeatNode" presStyleLbl="solidFgAcc1" presStyleIdx="2" presStyleCnt="5"/>
      <dgm:spPr/>
    </dgm:pt>
    <dgm:pt modelId="{6B88BA1F-AA8C-3349-B9FB-7E4D913216D1}" type="pres">
      <dgm:prSet presAssocID="{F72C668E-920A-4A44-A3A6-BFC8BAF175E8}" presName="text_4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B70C838-8FAA-924A-8E4E-C531823A1F4C}" type="pres">
      <dgm:prSet presAssocID="{F72C668E-920A-4A44-A3A6-BFC8BAF175E8}" presName="accent_4" presStyleCnt="0"/>
      <dgm:spPr/>
    </dgm:pt>
    <dgm:pt modelId="{CDA2DDFD-20B3-E14C-9A86-78DD737EAAE2}" type="pres">
      <dgm:prSet presAssocID="{F72C668E-920A-4A44-A3A6-BFC8BAF175E8}" presName="accentRepeatNode" presStyleLbl="solidFgAcc1" presStyleIdx="3" presStyleCnt="5"/>
      <dgm:spPr/>
    </dgm:pt>
    <dgm:pt modelId="{162A52A4-28A1-B745-985F-96033447EF79}" type="pres">
      <dgm:prSet presAssocID="{84699BBE-1789-194E-8742-86A61077BB41}" presName="text_5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20C329F-B218-4541-8290-64E57813E1E2}" type="pres">
      <dgm:prSet presAssocID="{84699BBE-1789-194E-8742-86A61077BB41}" presName="accent_5" presStyleCnt="0"/>
      <dgm:spPr/>
    </dgm:pt>
    <dgm:pt modelId="{3494ABFF-08B0-8B47-9486-079BCAAAFF19}" type="pres">
      <dgm:prSet presAssocID="{84699BBE-1789-194E-8742-86A61077BB41}" presName="accentRepeatNode" presStyleLbl="solidFgAcc1" presStyleIdx="4" presStyleCnt="5"/>
      <dgm:spPr/>
    </dgm:pt>
  </dgm:ptLst>
  <dgm:cxnLst>
    <dgm:cxn modelId="{6B281DC4-904E-A94C-A7EA-F23DD106C017}" srcId="{44E27BB6-4C88-EE44-B972-CB5168BB82C8}" destId="{7DF804A4-A33C-7947-8E3E-9CA547631EBB}" srcOrd="0" destOrd="0" parTransId="{2DF66C6B-4DA7-904E-9D97-5206F3212302}" sibTransId="{DD5FDB55-968A-AC4A-98BD-674BA81F1F7C}"/>
    <dgm:cxn modelId="{69897238-6102-7A4B-859D-DC84C7D35D9F}" type="presOf" srcId="{F72C668E-920A-4A44-A3A6-BFC8BAF175E8}" destId="{6B88BA1F-AA8C-3349-B9FB-7E4D913216D1}" srcOrd="0" destOrd="0" presId="urn:microsoft.com/office/officeart/2008/layout/VerticalCurvedList"/>
    <dgm:cxn modelId="{57FC8F72-253F-FB41-87DE-5189E1506796}" type="presOf" srcId="{84699BBE-1789-194E-8742-86A61077BB41}" destId="{162A52A4-28A1-B745-985F-96033447EF79}" srcOrd="0" destOrd="0" presId="urn:microsoft.com/office/officeart/2008/layout/VerticalCurvedList"/>
    <dgm:cxn modelId="{6D90D6B1-FC88-E142-A7D0-D4D6203464F1}" type="presOf" srcId="{670AC140-AD19-914E-9779-F11A7EED1BFE}" destId="{BC80759B-CB15-DB49-A6CD-734C0C2A4FCD}" srcOrd="0" destOrd="0" presId="urn:microsoft.com/office/officeart/2008/layout/VerticalCurvedList"/>
    <dgm:cxn modelId="{BEB35FC1-CC66-B449-ADCD-B59EC50BC425}" srcId="{44E27BB6-4C88-EE44-B972-CB5168BB82C8}" destId="{637CB959-F936-2143-B27C-3B9A46338F87}" srcOrd="1" destOrd="0" parTransId="{BBDEE365-0DD5-D54D-841D-F8A0A35016C0}" sibTransId="{1FF5DF50-1479-3241-AB53-61EE0FC227C4}"/>
    <dgm:cxn modelId="{CDFDEB06-46BA-0B40-9E21-4234D69187FB}" type="presOf" srcId="{7DF804A4-A33C-7947-8E3E-9CA547631EBB}" destId="{BFA2106A-8B03-3E43-8500-CA8C50FDB3FE}" srcOrd="0" destOrd="0" presId="urn:microsoft.com/office/officeart/2008/layout/VerticalCurvedList"/>
    <dgm:cxn modelId="{5FE25536-2541-A140-AF57-E12E99F13BF9}" srcId="{44E27BB6-4C88-EE44-B972-CB5168BB82C8}" destId="{F72C668E-920A-4A44-A3A6-BFC8BAF175E8}" srcOrd="3" destOrd="0" parTransId="{3101C187-5B94-E94E-9F10-4E48316EE7D0}" sibTransId="{F390B697-6C94-E844-AD76-229B56F78A06}"/>
    <dgm:cxn modelId="{39F26AA0-1817-E145-B13D-FE49087F48FA}" type="presOf" srcId="{637CB959-F936-2143-B27C-3B9A46338F87}" destId="{F8FF5E5A-81AE-5540-B744-E4F81D8FC743}" srcOrd="0" destOrd="0" presId="urn:microsoft.com/office/officeart/2008/layout/VerticalCurvedList"/>
    <dgm:cxn modelId="{C36218D7-DC5E-CF43-864D-BDE4FF35AE5E}" srcId="{44E27BB6-4C88-EE44-B972-CB5168BB82C8}" destId="{84699BBE-1789-194E-8742-86A61077BB41}" srcOrd="4" destOrd="0" parTransId="{76B176D7-A1D2-E747-8A21-C0DDC6393983}" sibTransId="{376E04C1-D038-8F42-8382-B18984BB04FC}"/>
    <dgm:cxn modelId="{098BA93B-9FE5-6748-9384-52470640E47C}" type="presOf" srcId="{44E27BB6-4C88-EE44-B972-CB5168BB82C8}" destId="{6167EA3E-CE37-0147-A028-3D532C79CFAE}" srcOrd="0" destOrd="0" presId="urn:microsoft.com/office/officeart/2008/layout/VerticalCurvedList"/>
    <dgm:cxn modelId="{225C0B33-AE3E-1341-8877-D8FC2DFB1253}" type="presOf" srcId="{DD5FDB55-968A-AC4A-98BD-674BA81F1F7C}" destId="{30705D13-6A2E-B34E-A311-5B47918BA704}" srcOrd="0" destOrd="0" presId="urn:microsoft.com/office/officeart/2008/layout/VerticalCurvedList"/>
    <dgm:cxn modelId="{81DB4EE1-ED11-3D4D-9B38-9C2FEB23B21C}" srcId="{44E27BB6-4C88-EE44-B972-CB5168BB82C8}" destId="{670AC140-AD19-914E-9779-F11A7EED1BFE}" srcOrd="2" destOrd="0" parTransId="{89B09284-D4A3-6146-B11F-43EB8E224FD0}" sibTransId="{27DDB652-C2DB-8749-8BFE-8AF22AAFAFDC}"/>
    <dgm:cxn modelId="{ABF2BEAA-C8AE-FD48-9B24-0FA04944D546}" type="presParOf" srcId="{6167EA3E-CE37-0147-A028-3D532C79CFAE}" destId="{8FCECE27-9C46-5648-B87A-23EF1D0A6275}" srcOrd="0" destOrd="0" presId="urn:microsoft.com/office/officeart/2008/layout/VerticalCurvedList"/>
    <dgm:cxn modelId="{2D37F058-CBD1-D845-B527-C492EEDC937D}" type="presParOf" srcId="{8FCECE27-9C46-5648-B87A-23EF1D0A6275}" destId="{53CF28DF-9AE0-D24B-ABB3-FE8B001CD7FB}" srcOrd="0" destOrd="0" presId="urn:microsoft.com/office/officeart/2008/layout/VerticalCurvedList"/>
    <dgm:cxn modelId="{6DAC1AF0-9D28-3C46-BA9F-D9CE40238214}" type="presParOf" srcId="{53CF28DF-9AE0-D24B-ABB3-FE8B001CD7FB}" destId="{35F3C0D4-20E4-084C-8B0D-2E8AE2A19376}" srcOrd="0" destOrd="0" presId="urn:microsoft.com/office/officeart/2008/layout/VerticalCurvedList"/>
    <dgm:cxn modelId="{40054913-DC23-9B4A-BEA0-A0DDDFB167C5}" type="presParOf" srcId="{53CF28DF-9AE0-D24B-ABB3-FE8B001CD7FB}" destId="{30705D13-6A2E-B34E-A311-5B47918BA704}" srcOrd="1" destOrd="0" presId="urn:microsoft.com/office/officeart/2008/layout/VerticalCurvedList"/>
    <dgm:cxn modelId="{E42A7958-8991-7348-B7B8-B29127C67948}" type="presParOf" srcId="{53CF28DF-9AE0-D24B-ABB3-FE8B001CD7FB}" destId="{1C977365-688B-8D42-8EA4-0C063567D382}" srcOrd="2" destOrd="0" presId="urn:microsoft.com/office/officeart/2008/layout/VerticalCurvedList"/>
    <dgm:cxn modelId="{6ADF6DFE-B980-9C45-A447-E54875A126F9}" type="presParOf" srcId="{53CF28DF-9AE0-D24B-ABB3-FE8B001CD7FB}" destId="{54524368-6F34-7E49-B24B-C146E2323C86}" srcOrd="3" destOrd="0" presId="urn:microsoft.com/office/officeart/2008/layout/VerticalCurvedList"/>
    <dgm:cxn modelId="{7601CCD9-14E8-2440-B24C-A649A196158E}" type="presParOf" srcId="{8FCECE27-9C46-5648-B87A-23EF1D0A6275}" destId="{BFA2106A-8B03-3E43-8500-CA8C50FDB3FE}" srcOrd="1" destOrd="0" presId="urn:microsoft.com/office/officeart/2008/layout/VerticalCurvedList"/>
    <dgm:cxn modelId="{53D4234E-7427-6B40-912C-0D0F31E0ACC2}" type="presParOf" srcId="{8FCECE27-9C46-5648-B87A-23EF1D0A6275}" destId="{B1DE0865-6326-414C-AE11-FEC217C7D5E1}" srcOrd="2" destOrd="0" presId="urn:microsoft.com/office/officeart/2008/layout/VerticalCurvedList"/>
    <dgm:cxn modelId="{BB56B1B5-38B4-8F43-97FA-94128297371A}" type="presParOf" srcId="{B1DE0865-6326-414C-AE11-FEC217C7D5E1}" destId="{DC90CDB3-B92A-C64E-9002-25B2AE769995}" srcOrd="0" destOrd="0" presId="urn:microsoft.com/office/officeart/2008/layout/VerticalCurvedList"/>
    <dgm:cxn modelId="{16D64F33-E7B6-DD48-83F2-A4868D3ACC4D}" type="presParOf" srcId="{8FCECE27-9C46-5648-B87A-23EF1D0A6275}" destId="{F8FF5E5A-81AE-5540-B744-E4F81D8FC743}" srcOrd="3" destOrd="0" presId="urn:microsoft.com/office/officeart/2008/layout/VerticalCurvedList"/>
    <dgm:cxn modelId="{226449D6-98DF-4048-80AF-A4F6D929CF17}" type="presParOf" srcId="{8FCECE27-9C46-5648-B87A-23EF1D0A6275}" destId="{AB4B779C-7CBE-E148-96BF-46FF34D895F6}" srcOrd="4" destOrd="0" presId="urn:microsoft.com/office/officeart/2008/layout/VerticalCurvedList"/>
    <dgm:cxn modelId="{CBED97D9-C435-7945-A802-CA6356122820}" type="presParOf" srcId="{AB4B779C-7CBE-E148-96BF-46FF34D895F6}" destId="{D37ABC5F-9F11-8A48-BB44-32B956935848}" srcOrd="0" destOrd="0" presId="urn:microsoft.com/office/officeart/2008/layout/VerticalCurvedList"/>
    <dgm:cxn modelId="{660B2D08-11CD-1A49-9392-E33A222651AB}" type="presParOf" srcId="{8FCECE27-9C46-5648-B87A-23EF1D0A6275}" destId="{BC80759B-CB15-DB49-A6CD-734C0C2A4FCD}" srcOrd="5" destOrd="0" presId="urn:microsoft.com/office/officeart/2008/layout/VerticalCurvedList"/>
    <dgm:cxn modelId="{4621B5F3-785C-D64F-B037-2F30AC024D09}" type="presParOf" srcId="{8FCECE27-9C46-5648-B87A-23EF1D0A6275}" destId="{70F43769-78ED-EA4F-8BBC-34FC0E169205}" srcOrd="6" destOrd="0" presId="urn:microsoft.com/office/officeart/2008/layout/VerticalCurvedList"/>
    <dgm:cxn modelId="{856EA1BA-BF44-A44D-BAA8-10A3F95F181B}" type="presParOf" srcId="{70F43769-78ED-EA4F-8BBC-34FC0E169205}" destId="{9C039ED0-5EAC-F94B-9803-796D3CD2541F}" srcOrd="0" destOrd="0" presId="urn:microsoft.com/office/officeart/2008/layout/VerticalCurvedList"/>
    <dgm:cxn modelId="{ECE60EAD-948D-2E42-BB99-C38905D1521D}" type="presParOf" srcId="{8FCECE27-9C46-5648-B87A-23EF1D0A6275}" destId="{6B88BA1F-AA8C-3349-B9FB-7E4D913216D1}" srcOrd="7" destOrd="0" presId="urn:microsoft.com/office/officeart/2008/layout/VerticalCurvedList"/>
    <dgm:cxn modelId="{8EB9AD65-02A8-5C43-A128-A567E2B4DC8C}" type="presParOf" srcId="{8FCECE27-9C46-5648-B87A-23EF1D0A6275}" destId="{4B70C838-8FAA-924A-8E4E-C531823A1F4C}" srcOrd="8" destOrd="0" presId="urn:microsoft.com/office/officeart/2008/layout/VerticalCurvedList"/>
    <dgm:cxn modelId="{B9B04F0A-54D9-1049-AAD4-72564B89874A}" type="presParOf" srcId="{4B70C838-8FAA-924A-8E4E-C531823A1F4C}" destId="{CDA2DDFD-20B3-E14C-9A86-78DD737EAAE2}" srcOrd="0" destOrd="0" presId="urn:microsoft.com/office/officeart/2008/layout/VerticalCurvedList"/>
    <dgm:cxn modelId="{0EF4C027-5AD1-6D4E-B913-91FF8F184DF3}" type="presParOf" srcId="{8FCECE27-9C46-5648-B87A-23EF1D0A6275}" destId="{162A52A4-28A1-B745-985F-96033447EF79}" srcOrd="9" destOrd="0" presId="urn:microsoft.com/office/officeart/2008/layout/VerticalCurvedList"/>
    <dgm:cxn modelId="{4EE1BAAF-4CC7-4649-8E22-E911C2563A01}" type="presParOf" srcId="{8FCECE27-9C46-5648-B87A-23EF1D0A6275}" destId="{A20C329F-B218-4541-8290-64E57813E1E2}" srcOrd="10" destOrd="0" presId="urn:microsoft.com/office/officeart/2008/layout/VerticalCurvedList"/>
    <dgm:cxn modelId="{F52F6FF3-F0B2-6F49-95FB-8054F82F66F5}" type="presParOf" srcId="{A20C329F-B218-4541-8290-64E57813E1E2}" destId="{3494ABFF-08B0-8B47-9486-079BCAAAFF19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0705D13-6A2E-B34E-A311-5B47918BA704}">
      <dsp:nvSpPr>
        <dsp:cNvPr id="0" name=""/>
        <dsp:cNvSpPr/>
      </dsp:nvSpPr>
      <dsp:spPr>
        <a:xfrm>
          <a:off x="-2581773" y="-398445"/>
          <a:ext cx="3082037" cy="3082037"/>
        </a:xfrm>
        <a:prstGeom prst="blockArc">
          <a:avLst>
            <a:gd name="adj1" fmla="val 18900000"/>
            <a:gd name="adj2" fmla="val 2700000"/>
            <a:gd name="adj3" fmla="val 701"/>
          </a:avLst>
        </a:prstGeom>
        <a:noFill/>
        <a:ln w="63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FA2106A-8B03-3E43-8500-CA8C50FDB3FE}">
      <dsp:nvSpPr>
        <dsp:cNvPr id="0" name=""/>
        <dsp:cNvSpPr/>
      </dsp:nvSpPr>
      <dsp:spPr>
        <a:xfrm>
          <a:off x="321621" y="228514"/>
          <a:ext cx="5631915" cy="457029"/>
        </a:xfrm>
        <a:prstGeom prst="rect">
          <a:avLst/>
        </a:prstGeom>
        <a:solidFill>
          <a:srgbClr val="256D84"/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62767" tIns="40640" rIns="40640" bIns="4064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Информирование регионов и участников рынка о законотворческих инициативах</a:t>
          </a:r>
          <a:endParaRPr lang="ru-RU" sz="1600" kern="1200" dirty="0"/>
        </a:p>
      </dsp:txBody>
      <dsp:txXfrm>
        <a:off x="321621" y="228514"/>
        <a:ext cx="5631915" cy="457029"/>
      </dsp:txXfrm>
    </dsp:sp>
    <dsp:sp modelId="{DC90CDB3-B92A-C64E-9002-25B2AE769995}">
      <dsp:nvSpPr>
        <dsp:cNvPr id="0" name=""/>
        <dsp:cNvSpPr/>
      </dsp:nvSpPr>
      <dsp:spPr>
        <a:xfrm>
          <a:off x="35978" y="171386"/>
          <a:ext cx="571286" cy="571286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8FF5E5A-81AE-5540-B744-E4F81D8FC743}">
      <dsp:nvSpPr>
        <dsp:cNvPr id="0" name=""/>
        <dsp:cNvSpPr/>
      </dsp:nvSpPr>
      <dsp:spPr>
        <a:xfrm>
          <a:off x="487752" y="914058"/>
          <a:ext cx="5465785" cy="457029"/>
        </a:xfrm>
        <a:prstGeom prst="rect">
          <a:avLst/>
        </a:prstGeom>
        <a:solidFill>
          <a:srgbClr val="256D84"/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62767" tIns="40640" rIns="40640" bIns="4064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Формирование общей позиции участников рынка и субъектов Российской Федерации</a:t>
          </a:r>
          <a:endParaRPr lang="ru-RU" sz="1600" kern="1200" dirty="0"/>
        </a:p>
      </dsp:txBody>
      <dsp:txXfrm>
        <a:off x="487752" y="914058"/>
        <a:ext cx="5465785" cy="457029"/>
      </dsp:txXfrm>
    </dsp:sp>
    <dsp:sp modelId="{D37ABC5F-9F11-8A48-BB44-32B956935848}">
      <dsp:nvSpPr>
        <dsp:cNvPr id="0" name=""/>
        <dsp:cNvSpPr/>
      </dsp:nvSpPr>
      <dsp:spPr>
        <a:xfrm>
          <a:off x="202108" y="856930"/>
          <a:ext cx="571286" cy="571286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C80759B-CB15-DB49-A6CD-734C0C2A4FCD}">
      <dsp:nvSpPr>
        <dsp:cNvPr id="0" name=""/>
        <dsp:cNvSpPr/>
      </dsp:nvSpPr>
      <dsp:spPr>
        <a:xfrm>
          <a:off x="321621" y="1599602"/>
          <a:ext cx="5631915" cy="457029"/>
        </a:xfrm>
        <a:prstGeom prst="rect">
          <a:avLst/>
        </a:prstGeom>
        <a:solidFill>
          <a:srgbClr val="256D84"/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62767" tIns="40640" rIns="40640" bIns="4064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0" i="0" kern="1200" dirty="0" smtClean="0">
              <a:solidFill>
                <a:schemeClr val="bg1"/>
              </a:solidFill>
              <a:latin typeface="Calibri" charset="0"/>
              <a:ea typeface="Calibri" charset="0"/>
              <a:cs typeface="Calibri" charset="0"/>
            </a:rPr>
            <a:t>Подготовка проектов нормативных правовых актов и всех необходимых обосновывающих документов</a:t>
          </a:r>
          <a:endParaRPr lang="ru-RU" sz="1600" b="0" i="0" kern="1200" dirty="0">
            <a:solidFill>
              <a:schemeClr val="bg1"/>
            </a:solidFill>
            <a:latin typeface="Calibri" charset="0"/>
            <a:ea typeface="Calibri" charset="0"/>
            <a:cs typeface="Calibri" charset="0"/>
          </a:endParaRPr>
        </a:p>
      </dsp:txBody>
      <dsp:txXfrm>
        <a:off x="321621" y="1599602"/>
        <a:ext cx="5631915" cy="457029"/>
      </dsp:txXfrm>
    </dsp:sp>
    <dsp:sp modelId="{9C039ED0-5EAC-F94B-9803-796D3CD2541F}">
      <dsp:nvSpPr>
        <dsp:cNvPr id="0" name=""/>
        <dsp:cNvSpPr/>
      </dsp:nvSpPr>
      <dsp:spPr>
        <a:xfrm>
          <a:off x="35978" y="1542474"/>
          <a:ext cx="571286" cy="571286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0705D13-6A2E-B34E-A311-5B47918BA704}">
      <dsp:nvSpPr>
        <dsp:cNvPr id="0" name=""/>
        <dsp:cNvSpPr/>
      </dsp:nvSpPr>
      <dsp:spPr>
        <a:xfrm>
          <a:off x="-2581773" y="-398445"/>
          <a:ext cx="3082037" cy="3082037"/>
        </a:xfrm>
        <a:prstGeom prst="blockArc">
          <a:avLst>
            <a:gd name="adj1" fmla="val 18900000"/>
            <a:gd name="adj2" fmla="val 2700000"/>
            <a:gd name="adj3" fmla="val 701"/>
          </a:avLst>
        </a:prstGeom>
        <a:noFill/>
        <a:ln w="63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FA2106A-8B03-3E43-8500-CA8C50FDB3FE}">
      <dsp:nvSpPr>
        <dsp:cNvPr id="0" name=""/>
        <dsp:cNvSpPr/>
      </dsp:nvSpPr>
      <dsp:spPr>
        <a:xfrm>
          <a:off x="321621" y="228514"/>
          <a:ext cx="5631915" cy="457029"/>
        </a:xfrm>
        <a:prstGeom prst="rect">
          <a:avLst/>
        </a:prstGeom>
        <a:solidFill>
          <a:srgbClr val="256D84"/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62767" tIns="40640" rIns="40640" bIns="4064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Разработка территориальной схемы обращения с отходами</a:t>
          </a:r>
          <a:endParaRPr lang="ru-RU" sz="1600" kern="1200" dirty="0"/>
        </a:p>
      </dsp:txBody>
      <dsp:txXfrm>
        <a:off x="321621" y="228514"/>
        <a:ext cx="5631915" cy="457029"/>
      </dsp:txXfrm>
    </dsp:sp>
    <dsp:sp modelId="{DC90CDB3-B92A-C64E-9002-25B2AE769995}">
      <dsp:nvSpPr>
        <dsp:cNvPr id="0" name=""/>
        <dsp:cNvSpPr/>
      </dsp:nvSpPr>
      <dsp:spPr>
        <a:xfrm>
          <a:off x="35978" y="171386"/>
          <a:ext cx="571286" cy="571286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8FF5E5A-81AE-5540-B744-E4F81D8FC743}">
      <dsp:nvSpPr>
        <dsp:cNvPr id="0" name=""/>
        <dsp:cNvSpPr/>
      </dsp:nvSpPr>
      <dsp:spPr>
        <a:xfrm>
          <a:off x="487752" y="914058"/>
          <a:ext cx="5465785" cy="457029"/>
        </a:xfrm>
        <a:prstGeom prst="rect">
          <a:avLst/>
        </a:prstGeom>
        <a:solidFill>
          <a:srgbClr val="256D84"/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62767" tIns="40640" rIns="40640" bIns="4064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Разработка региональной программы</a:t>
          </a:r>
          <a:endParaRPr lang="ru-RU" sz="1600" kern="1200" dirty="0"/>
        </a:p>
      </dsp:txBody>
      <dsp:txXfrm>
        <a:off x="487752" y="914058"/>
        <a:ext cx="5465785" cy="457029"/>
      </dsp:txXfrm>
    </dsp:sp>
    <dsp:sp modelId="{D37ABC5F-9F11-8A48-BB44-32B956935848}">
      <dsp:nvSpPr>
        <dsp:cNvPr id="0" name=""/>
        <dsp:cNvSpPr/>
      </dsp:nvSpPr>
      <dsp:spPr>
        <a:xfrm>
          <a:off x="202108" y="856930"/>
          <a:ext cx="571286" cy="571286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C80759B-CB15-DB49-A6CD-734C0C2A4FCD}">
      <dsp:nvSpPr>
        <dsp:cNvPr id="0" name=""/>
        <dsp:cNvSpPr/>
      </dsp:nvSpPr>
      <dsp:spPr>
        <a:xfrm>
          <a:off x="321621" y="1599602"/>
          <a:ext cx="5631915" cy="457029"/>
        </a:xfrm>
        <a:prstGeom prst="rect">
          <a:avLst/>
        </a:prstGeom>
        <a:solidFill>
          <a:srgbClr val="256D84"/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62767" tIns="40640" rIns="40640" bIns="4064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0" i="0" kern="1200" dirty="0" smtClean="0">
              <a:solidFill>
                <a:schemeClr val="bg1"/>
              </a:solidFill>
              <a:latin typeface="Calibri" charset="0"/>
              <a:ea typeface="Calibri" charset="0"/>
              <a:cs typeface="Calibri" charset="0"/>
            </a:rPr>
            <a:t>Проведение конкурса на выбор регионального оператора</a:t>
          </a:r>
          <a:endParaRPr lang="ru-RU" sz="1600" b="0" i="0" kern="1200" dirty="0">
            <a:solidFill>
              <a:schemeClr val="bg1"/>
            </a:solidFill>
            <a:latin typeface="Calibri" charset="0"/>
            <a:ea typeface="Calibri" charset="0"/>
            <a:cs typeface="Calibri" charset="0"/>
          </a:endParaRPr>
        </a:p>
      </dsp:txBody>
      <dsp:txXfrm>
        <a:off x="321621" y="1599602"/>
        <a:ext cx="5631915" cy="457029"/>
      </dsp:txXfrm>
    </dsp:sp>
    <dsp:sp modelId="{9C039ED0-5EAC-F94B-9803-796D3CD2541F}">
      <dsp:nvSpPr>
        <dsp:cNvPr id="0" name=""/>
        <dsp:cNvSpPr/>
      </dsp:nvSpPr>
      <dsp:spPr>
        <a:xfrm>
          <a:off x="35978" y="1542474"/>
          <a:ext cx="571286" cy="571286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0705D13-6A2E-B34E-A311-5B47918BA704}">
      <dsp:nvSpPr>
        <dsp:cNvPr id="0" name=""/>
        <dsp:cNvSpPr/>
      </dsp:nvSpPr>
      <dsp:spPr>
        <a:xfrm>
          <a:off x="-5564320" y="-851871"/>
          <a:ext cx="6625087" cy="6625087"/>
        </a:xfrm>
        <a:prstGeom prst="blockArc">
          <a:avLst>
            <a:gd name="adj1" fmla="val 18900000"/>
            <a:gd name="adj2" fmla="val 2700000"/>
            <a:gd name="adj3" fmla="val 326"/>
          </a:avLst>
        </a:prstGeom>
        <a:noFill/>
        <a:ln w="63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FA2106A-8B03-3E43-8500-CA8C50FDB3FE}">
      <dsp:nvSpPr>
        <dsp:cNvPr id="0" name=""/>
        <dsp:cNvSpPr/>
      </dsp:nvSpPr>
      <dsp:spPr>
        <a:xfrm>
          <a:off x="463762" y="307485"/>
          <a:ext cx="5911173" cy="615364"/>
        </a:xfrm>
        <a:prstGeom prst="rect">
          <a:avLst/>
        </a:prstGeom>
        <a:solidFill>
          <a:srgbClr val="256D84"/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88446" tIns="40640" rIns="40640" bIns="4064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Взаимодействие с федеральными органами власти</a:t>
          </a:r>
          <a:endParaRPr lang="ru-RU" sz="1600" kern="1200" dirty="0"/>
        </a:p>
      </dsp:txBody>
      <dsp:txXfrm>
        <a:off x="463762" y="307485"/>
        <a:ext cx="5911173" cy="615364"/>
      </dsp:txXfrm>
    </dsp:sp>
    <dsp:sp modelId="{DC90CDB3-B92A-C64E-9002-25B2AE769995}">
      <dsp:nvSpPr>
        <dsp:cNvPr id="0" name=""/>
        <dsp:cNvSpPr/>
      </dsp:nvSpPr>
      <dsp:spPr>
        <a:xfrm>
          <a:off x="79158" y="230565"/>
          <a:ext cx="769206" cy="769206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8FF5E5A-81AE-5540-B744-E4F81D8FC743}">
      <dsp:nvSpPr>
        <dsp:cNvPr id="0" name=""/>
        <dsp:cNvSpPr/>
      </dsp:nvSpPr>
      <dsp:spPr>
        <a:xfrm>
          <a:off x="904714" y="1230237"/>
          <a:ext cx="5470220" cy="615364"/>
        </a:xfrm>
        <a:prstGeom prst="rect">
          <a:avLst/>
        </a:prstGeom>
        <a:solidFill>
          <a:srgbClr val="256D84"/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88446" tIns="40640" rIns="40640" bIns="4064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Обмен информацией и новостями</a:t>
          </a:r>
          <a:endParaRPr lang="ru-RU" sz="1600" kern="1200" dirty="0"/>
        </a:p>
      </dsp:txBody>
      <dsp:txXfrm>
        <a:off x="904714" y="1230237"/>
        <a:ext cx="5470220" cy="615364"/>
      </dsp:txXfrm>
    </dsp:sp>
    <dsp:sp modelId="{D37ABC5F-9F11-8A48-BB44-32B956935848}">
      <dsp:nvSpPr>
        <dsp:cNvPr id="0" name=""/>
        <dsp:cNvSpPr/>
      </dsp:nvSpPr>
      <dsp:spPr>
        <a:xfrm>
          <a:off x="520111" y="1153317"/>
          <a:ext cx="769206" cy="769206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C80759B-CB15-DB49-A6CD-734C0C2A4FCD}">
      <dsp:nvSpPr>
        <dsp:cNvPr id="0" name=""/>
        <dsp:cNvSpPr/>
      </dsp:nvSpPr>
      <dsp:spPr>
        <a:xfrm>
          <a:off x="1040051" y="2152990"/>
          <a:ext cx="5334883" cy="615364"/>
        </a:xfrm>
        <a:prstGeom prst="rect">
          <a:avLst/>
        </a:prstGeom>
        <a:solidFill>
          <a:srgbClr val="256D84"/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88446" tIns="40640" rIns="40640" bIns="4064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Обучающие программы и тематические конференции</a:t>
          </a:r>
          <a:endParaRPr lang="ru-RU" sz="1600" kern="1200" dirty="0"/>
        </a:p>
      </dsp:txBody>
      <dsp:txXfrm>
        <a:off x="1040051" y="2152990"/>
        <a:ext cx="5334883" cy="615364"/>
      </dsp:txXfrm>
    </dsp:sp>
    <dsp:sp modelId="{9C039ED0-5EAC-F94B-9803-796D3CD2541F}">
      <dsp:nvSpPr>
        <dsp:cNvPr id="0" name=""/>
        <dsp:cNvSpPr/>
      </dsp:nvSpPr>
      <dsp:spPr>
        <a:xfrm>
          <a:off x="655448" y="2076069"/>
          <a:ext cx="769206" cy="769206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B88BA1F-AA8C-3349-B9FB-7E4D913216D1}">
      <dsp:nvSpPr>
        <dsp:cNvPr id="0" name=""/>
        <dsp:cNvSpPr/>
      </dsp:nvSpPr>
      <dsp:spPr>
        <a:xfrm>
          <a:off x="904714" y="3075742"/>
          <a:ext cx="5470220" cy="615364"/>
        </a:xfrm>
        <a:prstGeom prst="rect">
          <a:avLst/>
        </a:prstGeom>
        <a:solidFill>
          <a:srgbClr val="256D84"/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88446" tIns="40640" rIns="40640" bIns="4064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Распространение современных технологий</a:t>
          </a:r>
          <a:endParaRPr lang="ru-RU" sz="1600" kern="1200" dirty="0"/>
        </a:p>
      </dsp:txBody>
      <dsp:txXfrm>
        <a:off x="904714" y="3075742"/>
        <a:ext cx="5470220" cy="615364"/>
      </dsp:txXfrm>
    </dsp:sp>
    <dsp:sp modelId="{CDA2DDFD-20B3-E14C-9A86-78DD737EAAE2}">
      <dsp:nvSpPr>
        <dsp:cNvPr id="0" name=""/>
        <dsp:cNvSpPr/>
      </dsp:nvSpPr>
      <dsp:spPr>
        <a:xfrm>
          <a:off x="520111" y="2998821"/>
          <a:ext cx="769206" cy="769206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62A52A4-28A1-B745-985F-96033447EF79}">
      <dsp:nvSpPr>
        <dsp:cNvPr id="0" name=""/>
        <dsp:cNvSpPr/>
      </dsp:nvSpPr>
      <dsp:spPr>
        <a:xfrm>
          <a:off x="463762" y="3998494"/>
          <a:ext cx="5911173" cy="615364"/>
        </a:xfrm>
        <a:prstGeom prst="rect">
          <a:avLst/>
        </a:prstGeom>
        <a:solidFill>
          <a:srgbClr val="256D84"/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88446" tIns="40640" rIns="40640" bIns="4064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Взаимодействие с международными организациями</a:t>
          </a:r>
          <a:endParaRPr lang="ru-RU" sz="1600" kern="1200" dirty="0"/>
        </a:p>
      </dsp:txBody>
      <dsp:txXfrm>
        <a:off x="463762" y="3998494"/>
        <a:ext cx="5911173" cy="615364"/>
      </dsp:txXfrm>
    </dsp:sp>
    <dsp:sp modelId="{3494ABFF-08B0-8B47-9486-079BCAAAFF19}">
      <dsp:nvSpPr>
        <dsp:cNvPr id="0" name=""/>
        <dsp:cNvSpPr/>
      </dsp:nvSpPr>
      <dsp:spPr>
        <a:xfrm>
          <a:off x="79158" y="3921573"/>
          <a:ext cx="769206" cy="769206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3CEE738-73FD-4D42-9C77-BA3DB0D857E6}" type="datetimeFigureOut">
              <a:rPr lang="ru-RU" smtClean="0"/>
              <a:t>06.06.17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200150" y="1143000"/>
            <a:ext cx="44577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46B25B3-5C36-9D45-8374-6A569427FC5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440843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B86988-1CA9-C243-A80D-3B0F96F63443}" type="datetimeFigureOut">
              <a:rPr lang="ru-RU" smtClean="0"/>
              <a:t>06.06.17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B4753E-13AE-6E4D-9125-06D20E93FD4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.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B86988-1CA9-C243-A80D-3B0F96F63443}" type="datetimeFigureOut">
              <a:rPr lang="ru-RU" smtClean="0"/>
              <a:t>06.06.17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B4753E-13AE-6E4D-9125-06D20E93FD4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. загол.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B86988-1CA9-C243-A80D-3B0F96F63443}" type="datetimeFigureOut">
              <a:rPr lang="ru-RU" smtClean="0"/>
              <a:t>06.06.17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B4753E-13AE-6E4D-9125-06D20E93FD4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B86988-1CA9-C243-A80D-3B0F96F63443}" type="datetimeFigureOut">
              <a:rPr lang="ru-RU" smtClean="0"/>
              <a:t>06.06.17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B4753E-13AE-6E4D-9125-06D20E93FD4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B86988-1CA9-C243-A80D-3B0F96F63443}" type="datetimeFigureOut">
              <a:rPr lang="ru-RU" smtClean="0"/>
              <a:t>06.06.17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B4753E-13AE-6E4D-9125-06D20E93FD4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B86988-1CA9-C243-A80D-3B0F96F63443}" type="datetimeFigureOut">
              <a:rPr lang="ru-RU" smtClean="0"/>
              <a:t>06.06.17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B4753E-13AE-6E4D-9125-06D20E93FD4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B86988-1CA9-C243-A80D-3B0F96F63443}" type="datetimeFigureOut">
              <a:rPr lang="ru-RU" smtClean="0"/>
              <a:t>06.06.17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B4753E-13AE-6E4D-9125-06D20E93FD4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B86988-1CA9-C243-A80D-3B0F96F63443}" type="datetimeFigureOut">
              <a:rPr lang="ru-RU" smtClean="0"/>
              <a:t>06.06.17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B4753E-13AE-6E4D-9125-06D20E93FD4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B86988-1CA9-C243-A80D-3B0F96F63443}" type="datetimeFigureOut">
              <a:rPr lang="ru-RU" smtClean="0"/>
              <a:t>06.06.17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B4753E-13AE-6E4D-9125-06D20E93FD4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B86988-1CA9-C243-A80D-3B0F96F63443}" type="datetimeFigureOut">
              <a:rPr lang="ru-RU" smtClean="0"/>
              <a:t>06.06.17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B4753E-13AE-6E4D-9125-06D20E93FD4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Чтобы добавить рисунок, перетащите его в заполнитель или щелкните значок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B86988-1CA9-C243-A80D-3B0F96F63443}" type="datetimeFigureOut">
              <a:rPr lang="ru-RU" smtClean="0"/>
              <a:t>06.06.17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B4753E-13AE-6E4D-9125-06D20E93FD4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B86988-1CA9-C243-A80D-3B0F96F63443}" type="datetimeFigureOut">
              <a:rPr lang="ru-RU" smtClean="0"/>
              <a:t>06.06.17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B4753E-13AE-6E4D-9125-06D20E93FD4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612801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4" Type="http://schemas.openxmlformats.org/officeDocument/2006/relationships/image" Target="../media/image2.tiff"/><Relationship Id="rId5" Type="http://schemas.openxmlformats.org/officeDocument/2006/relationships/image" Target="../media/image3.tiff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4" Type="http://schemas.openxmlformats.org/officeDocument/2006/relationships/diagramQuickStyle" Target="../diagrams/quickStyle1.xml"/><Relationship Id="rId5" Type="http://schemas.openxmlformats.org/officeDocument/2006/relationships/diagramColors" Target="../diagrams/colors1.xml"/><Relationship Id="rId6" Type="http://schemas.microsoft.com/office/2007/relationships/diagramDrawing" Target="../diagrams/drawing1.xml"/><Relationship Id="rId7" Type="http://schemas.openxmlformats.org/officeDocument/2006/relationships/image" Target="../media/image4.tiff"/><Relationship Id="rId8" Type="http://schemas.openxmlformats.org/officeDocument/2006/relationships/image" Target="../media/image1.png"/><Relationship Id="rId9" Type="http://schemas.microsoft.com/office/2007/relationships/hdphoto" Target="../media/hdphoto1.wdp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4" Type="http://schemas.openxmlformats.org/officeDocument/2006/relationships/diagramQuickStyle" Target="../diagrams/quickStyle2.xml"/><Relationship Id="rId5" Type="http://schemas.openxmlformats.org/officeDocument/2006/relationships/diagramColors" Target="../diagrams/colors2.xml"/><Relationship Id="rId6" Type="http://schemas.microsoft.com/office/2007/relationships/diagramDrawing" Target="../diagrams/drawing2.xml"/><Relationship Id="rId7" Type="http://schemas.openxmlformats.org/officeDocument/2006/relationships/image" Target="../media/image4.tiff"/><Relationship Id="rId8" Type="http://schemas.openxmlformats.org/officeDocument/2006/relationships/image" Target="../media/image1.png"/><Relationship Id="rId9" Type="http://schemas.microsoft.com/office/2007/relationships/hdphoto" Target="../media/hdphoto1.wdp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4" Type="http://schemas.openxmlformats.org/officeDocument/2006/relationships/diagramLayout" Target="../diagrams/layout3.xml"/><Relationship Id="rId5" Type="http://schemas.openxmlformats.org/officeDocument/2006/relationships/diagramQuickStyle" Target="../diagrams/quickStyle3.xml"/><Relationship Id="rId6" Type="http://schemas.openxmlformats.org/officeDocument/2006/relationships/diagramColors" Target="../diagrams/colors3.xml"/><Relationship Id="rId7" Type="http://schemas.microsoft.com/office/2007/relationships/diagramDrawing" Target="../diagrams/drawing3.xml"/><Relationship Id="rId8" Type="http://schemas.openxmlformats.org/officeDocument/2006/relationships/image" Target="../media/image1.png"/><Relationship Id="rId9" Type="http://schemas.microsoft.com/office/2007/relationships/hdphoto" Target="../media/hdphoto1.wdp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tif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Номер слайда 13"/>
          <p:cNvSpPr>
            <a:spLocks noGrp="1"/>
          </p:cNvSpPr>
          <p:nvPr>
            <p:ph type="sldNum" sz="quarter" idx="12"/>
          </p:nvPr>
        </p:nvSpPr>
        <p:spPr>
          <a:xfrm>
            <a:off x="8305800" y="6491288"/>
            <a:ext cx="1219200" cy="366712"/>
          </a:xfrm>
        </p:spPr>
        <p:txBody>
          <a:bodyPr/>
          <a:lstStyle/>
          <a:p>
            <a:pPr>
              <a:defRPr/>
            </a:pPr>
            <a:fld id="{804A88A7-2DD6-8B4E-9583-A8260EF5A7DF}" type="slidenum">
              <a:rPr lang="en-US" smtClean="0">
                <a:solidFill>
                  <a:srgbClr val="464653"/>
                </a:solidFill>
              </a:rPr>
              <a:pPr>
                <a:defRPr/>
              </a:pPr>
              <a:t>1</a:t>
            </a:fld>
            <a:endParaRPr lang="en-US" dirty="0">
              <a:solidFill>
                <a:srgbClr val="464653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5056093" y="428805"/>
            <a:ext cx="4249271" cy="57554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 smtClean="0">
                <a:solidFill>
                  <a:srgbClr val="256D84"/>
                </a:solidFill>
                <a:ea typeface="ＭＳ Ｐゴシック" charset="0"/>
                <a:cs typeface="Calibri"/>
              </a:rPr>
              <a:t>Учредители: </a:t>
            </a:r>
            <a:endParaRPr lang="ru-RU" sz="1600" b="1" dirty="0" smtClean="0">
              <a:solidFill>
                <a:srgbClr val="256D84"/>
              </a:solidFill>
              <a:ea typeface="ＭＳ Ｐゴシック" charset="0"/>
              <a:cs typeface="Calibri"/>
            </a:endParaRPr>
          </a:p>
          <a:p>
            <a:pPr algn="ctr"/>
            <a:r>
              <a:rPr lang="ru-RU" sz="1600" b="1" dirty="0" smtClean="0">
                <a:solidFill>
                  <a:srgbClr val="256D84"/>
                </a:solidFill>
                <a:ea typeface="ＭＳ Ｐゴシック" charset="0"/>
                <a:cs typeface="Calibri"/>
              </a:rPr>
              <a:t>Ассоциация </a:t>
            </a:r>
            <a:r>
              <a:rPr lang="ru-RU" sz="1600" b="1" dirty="0" smtClean="0">
                <a:solidFill>
                  <a:srgbClr val="256D84"/>
                </a:solidFill>
                <a:ea typeface="ＭＳ Ｐゴシック" charset="0"/>
                <a:cs typeface="Calibri"/>
              </a:rPr>
              <a:t>ЖКХ «Развитие» и ЗАО «Управление отходами»</a:t>
            </a:r>
          </a:p>
          <a:p>
            <a:pPr algn="ctr"/>
            <a:endParaRPr lang="ru-RU" sz="1600" b="1" dirty="0" smtClean="0">
              <a:solidFill>
                <a:srgbClr val="256D84"/>
              </a:solidFill>
              <a:ea typeface="ＭＳ Ｐゴシック" charset="0"/>
              <a:cs typeface="Calibri"/>
            </a:endParaRPr>
          </a:p>
          <a:p>
            <a:pPr algn="ctr"/>
            <a:endParaRPr lang="ru-RU" sz="1600" b="1" dirty="0">
              <a:solidFill>
                <a:srgbClr val="256D84"/>
              </a:solidFill>
              <a:ea typeface="ＭＳ Ｐゴシック" charset="0"/>
              <a:cs typeface="Calibri"/>
            </a:endParaRPr>
          </a:p>
          <a:p>
            <a:pPr algn="ctr"/>
            <a:endParaRPr lang="ru-RU" sz="1600" b="1" dirty="0" smtClean="0">
              <a:solidFill>
                <a:srgbClr val="256D84"/>
              </a:solidFill>
              <a:ea typeface="ＭＳ Ｐゴシック" charset="0"/>
              <a:cs typeface="Calibri"/>
            </a:endParaRPr>
          </a:p>
          <a:p>
            <a:pPr algn="ctr"/>
            <a:endParaRPr lang="ru-RU" sz="1600" b="1" dirty="0">
              <a:solidFill>
                <a:srgbClr val="256D84"/>
              </a:solidFill>
              <a:ea typeface="ＭＳ Ｐゴシック" charset="0"/>
              <a:cs typeface="Calibri"/>
            </a:endParaRPr>
          </a:p>
          <a:p>
            <a:pPr algn="ctr"/>
            <a:endParaRPr lang="ru-RU" sz="1600" b="1" dirty="0" smtClean="0">
              <a:solidFill>
                <a:srgbClr val="256D84"/>
              </a:solidFill>
              <a:ea typeface="ＭＳ Ｐゴシック" charset="0"/>
              <a:cs typeface="Calibri"/>
            </a:endParaRPr>
          </a:p>
          <a:p>
            <a:pPr algn="ctr"/>
            <a:endParaRPr lang="ru-RU" sz="1600" b="1" dirty="0">
              <a:solidFill>
                <a:srgbClr val="256D84"/>
              </a:solidFill>
              <a:ea typeface="ＭＳ Ｐゴシック" charset="0"/>
              <a:cs typeface="Calibri"/>
            </a:endParaRPr>
          </a:p>
          <a:p>
            <a:pPr algn="ctr"/>
            <a:endParaRPr lang="ru-RU" sz="1600" b="1" dirty="0" smtClean="0">
              <a:solidFill>
                <a:srgbClr val="256D84"/>
              </a:solidFill>
              <a:ea typeface="ＭＳ Ｐゴシック" charset="0"/>
              <a:cs typeface="Calibri"/>
            </a:endParaRPr>
          </a:p>
          <a:p>
            <a:pPr algn="ctr"/>
            <a:endParaRPr lang="ru-RU" sz="1600" b="1" dirty="0">
              <a:solidFill>
                <a:srgbClr val="256D84"/>
              </a:solidFill>
              <a:ea typeface="ＭＳ Ｐゴシック" charset="0"/>
              <a:cs typeface="Calibri"/>
            </a:endParaRPr>
          </a:p>
          <a:p>
            <a:pPr algn="ctr"/>
            <a:endParaRPr lang="ru-RU" sz="1600" b="1" dirty="0" smtClean="0">
              <a:solidFill>
                <a:srgbClr val="256D84"/>
              </a:solidFill>
              <a:ea typeface="ＭＳ Ｐゴシック" charset="0"/>
              <a:cs typeface="Calibri"/>
            </a:endParaRPr>
          </a:p>
          <a:p>
            <a:pPr algn="ctr"/>
            <a:r>
              <a:rPr lang="ru-RU" sz="1600" b="1" dirty="0" smtClean="0">
                <a:solidFill>
                  <a:srgbClr val="256D84"/>
                </a:solidFill>
                <a:ea typeface="ＭＳ Ｐゴシック" charset="0"/>
                <a:cs typeface="Calibri"/>
              </a:rPr>
              <a:t>Мы </a:t>
            </a:r>
            <a:r>
              <a:rPr lang="ru-RU" sz="1600" b="1" dirty="0" smtClean="0">
                <a:solidFill>
                  <a:srgbClr val="256D84"/>
                </a:solidFill>
                <a:ea typeface="ＭＳ Ｐゴシック" charset="0"/>
                <a:cs typeface="Calibri"/>
              </a:rPr>
              <a:t>хотим, чтобы наши дети жили </a:t>
            </a:r>
            <a:r>
              <a:rPr lang="ru-RU" sz="1600" b="1" dirty="0" smtClean="0">
                <a:solidFill>
                  <a:srgbClr val="256D84"/>
                </a:solidFill>
                <a:ea typeface="ＭＳ Ｐゴシック" charset="0"/>
                <a:cs typeface="Calibri"/>
              </a:rPr>
              <a:t/>
            </a:r>
            <a:br>
              <a:rPr lang="ru-RU" sz="1600" b="1" dirty="0" smtClean="0">
                <a:solidFill>
                  <a:srgbClr val="256D84"/>
                </a:solidFill>
                <a:ea typeface="ＭＳ Ｐゴシック" charset="0"/>
                <a:cs typeface="Calibri"/>
              </a:rPr>
            </a:br>
            <a:r>
              <a:rPr lang="ru-RU" sz="1600" b="1" dirty="0" smtClean="0">
                <a:solidFill>
                  <a:srgbClr val="256D84"/>
                </a:solidFill>
                <a:ea typeface="ＭＳ Ｐゴシック" charset="0"/>
                <a:cs typeface="Calibri"/>
              </a:rPr>
              <a:t>в </a:t>
            </a:r>
            <a:r>
              <a:rPr lang="ru-RU" sz="1600" b="1" dirty="0" smtClean="0">
                <a:solidFill>
                  <a:srgbClr val="256D84"/>
                </a:solidFill>
                <a:ea typeface="ＭＳ Ｐゴシック" charset="0"/>
                <a:cs typeface="Calibri"/>
              </a:rPr>
              <a:t>чистой стране</a:t>
            </a:r>
          </a:p>
          <a:p>
            <a:pPr algn="ctr"/>
            <a:endParaRPr lang="ru-RU" sz="1600" b="1" dirty="0" smtClean="0">
              <a:solidFill>
                <a:srgbClr val="256D84"/>
              </a:solidFill>
              <a:ea typeface="ＭＳ Ｐゴシック" charset="0"/>
              <a:cs typeface="Calibri"/>
            </a:endParaRPr>
          </a:p>
          <a:p>
            <a:pPr algn="ctr"/>
            <a:r>
              <a:rPr lang="ru-RU" sz="1600" b="1" dirty="0" smtClean="0">
                <a:solidFill>
                  <a:srgbClr val="256D84"/>
                </a:solidFill>
                <a:ea typeface="ＭＳ Ｐゴシック" charset="0"/>
                <a:cs typeface="Calibri"/>
              </a:rPr>
              <a:t>Мы </a:t>
            </a:r>
            <a:r>
              <a:rPr lang="ru-RU" sz="1600" b="1" dirty="0" smtClean="0">
                <a:solidFill>
                  <a:srgbClr val="256D84"/>
                </a:solidFill>
                <a:ea typeface="ＭＳ Ｐゴシック" charset="0"/>
                <a:cs typeface="Calibri"/>
              </a:rPr>
              <a:t>будем помогать </a:t>
            </a:r>
            <a:r>
              <a:rPr lang="ru-RU" sz="1600" b="1" dirty="0" smtClean="0">
                <a:solidFill>
                  <a:srgbClr val="256D84"/>
                </a:solidFill>
                <a:ea typeface="ＭＳ Ｐゴシック" charset="0"/>
                <a:cs typeface="Calibri"/>
              </a:rPr>
              <a:t>легальному бизнесу </a:t>
            </a:r>
            <a:r>
              <a:rPr lang="ru-RU" sz="1600" b="1" dirty="0" smtClean="0">
                <a:solidFill>
                  <a:srgbClr val="256D84"/>
                </a:solidFill>
                <a:ea typeface="ＭＳ Ｐゴシック" charset="0"/>
                <a:cs typeface="Calibri"/>
              </a:rPr>
              <a:t/>
            </a:r>
            <a:br>
              <a:rPr lang="ru-RU" sz="1600" b="1" dirty="0" smtClean="0">
                <a:solidFill>
                  <a:srgbClr val="256D84"/>
                </a:solidFill>
                <a:ea typeface="ＭＳ Ｐゴシック" charset="0"/>
                <a:cs typeface="Calibri"/>
              </a:rPr>
            </a:br>
            <a:r>
              <a:rPr lang="ru-RU" sz="1600" b="1" dirty="0" smtClean="0">
                <a:solidFill>
                  <a:srgbClr val="256D84"/>
                </a:solidFill>
                <a:ea typeface="ＭＳ Ｐゴシック" charset="0"/>
                <a:cs typeface="Calibri"/>
              </a:rPr>
              <a:t>и бороться </a:t>
            </a:r>
            <a:r>
              <a:rPr lang="ru-RU" sz="1600" b="1" dirty="0" smtClean="0">
                <a:solidFill>
                  <a:srgbClr val="256D84"/>
                </a:solidFill>
                <a:ea typeface="ＭＳ Ｐゴシック" charset="0"/>
                <a:cs typeface="Calibri"/>
              </a:rPr>
              <a:t>с нелегальным</a:t>
            </a:r>
          </a:p>
          <a:p>
            <a:pPr algn="ctr"/>
            <a:endParaRPr lang="ru-RU" sz="1600" b="1" dirty="0" smtClean="0">
              <a:solidFill>
                <a:srgbClr val="256D84"/>
              </a:solidFill>
              <a:ea typeface="ＭＳ Ｐゴシック" charset="0"/>
              <a:cs typeface="Calibri"/>
            </a:endParaRPr>
          </a:p>
          <a:p>
            <a:pPr algn="ctr"/>
            <a:r>
              <a:rPr lang="ru-RU" sz="1600" b="1" dirty="0" smtClean="0">
                <a:solidFill>
                  <a:srgbClr val="256D84"/>
                </a:solidFill>
                <a:ea typeface="ＭＳ Ｐゴシック" charset="0"/>
                <a:cs typeface="Calibri"/>
              </a:rPr>
              <a:t>Мы будем продолжать </a:t>
            </a:r>
            <a:r>
              <a:rPr lang="ru-RU" sz="1600" b="1" dirty="0" smtClean="0">
                <a:solidFill>
                  <a:srgbClr val="256D84"/>
                </a:solidFill>
                <a:ea typeface="ＭＳ Ｐゴシック" charset="0"/>
                <a:cs typeface="Calibri"/>
              </a:rPr>
              <a:t>реформы </a:t>
            </a:r>
            <a:br>
              <a:rPr lang="ru-RU" sz="1600" b="1" dirty="0" smtClean="0">
                <a:solidFill>
                  <a:srgbClr val="256D84"/>
                </a:solidFill>
                <a:ea typeface="ＭＳ Ｐゴシック" charset="0"/>
                <a:cs typeface="Calibri"/>
              </a:rPr>
            </a:br>
            <a:r>
              <a:rPr lang="ru-RU" sz="1600" b="1" dirty="0" smtClean="0">
                <a:solidFill>
                  <a:srgbClr val="256D84"/>
                </a:solidFill>
                <a:ea typeface="ＭＳ Ｐゴシック" charset="0"/>
                <a:cs typeface="Calibri"/>
              </a:rPr>
              <a:t>и </a:t>
            </a:r>
            <a:r>
              <a:rPr lang="ru-RU" sz="1600" b="1" dirty="0" smtClean="0">
                <a:solidFill>
                  <a:srgbClr val="256D84"/>
                </a:solidFill>
                <a:ea typeface="ＭＳ Ｐゴシック" charset="0"/>
                <a:cs typeface="Calibri"/>
              </a:rPr>
              <a:t>создавать честные «правила игры»</a:t>
            </a:r>
          </a:p>
          <a:p>
            <a:pPr algn="ctr"/>
            <a:endParaRPr lang="ru-RU" sz="1600" b="1" dirty="0" smtClean="0">
              <a:solidFill>
                <a:srgbClr val="256D84"/>
              </a:solidFill>
              <a:ea typeface="ＭＳ Ｐゴシック" charset="0"/>
              <a:cs typeface="Calibri"/>
            </a:endParaRPr>
          </a:p>
          <a:p>
            <a:pPr algn="ctr"/>
            <a:r>
              <a:rPr lang="ru-RU" sz="1600" b="1" dirty="0" smtClean="0">
                <a:solidFill>
                  <a:srgbClr val="256D84"/>
                </a:solidFill>
                <a:ea typeface="ＭＳ Ｐゴシック" charset="0"/>
                <a:cs typeface="Calibri"/>
              </a:rPr>
              <a:t>Мы занимаемся не только теорией, </a:t>
            </a:r>
            <a:r>
              <a:rPr lang="ru-RU" sz="1600" b="1" dirty="0" smtClean="0">
                <a:solidFill>
                  <a:srgbClr val="256D84"/>
                </a:solidFill>
                <a:ea typeface="ＭＳ Ｐゴシック" charset="0"/>
                <a:cs typeface="Calibri"/>
              </a:rPr>
              <a:t/>
            </a:r>
            <a:br>
              <a:rPr lang="ru-RU" sz="1600" b="1" dirty="0" smtClean="0">
                <a:solidFill>
                  <a:srgbClr val="256D84"/>
                </a:solidFill>
                <a:ea typeface="ＭＳ Ｐゴシック" charset="0"/>
                <a:cs typeface="Calibri"/>
              </a:rPr>
            </a:br>
            <a:r>
              <a:rPr lang="ru-RU" sz="1600" b="1" dirty="0" smtClean="0">
                <a:solidFill>
                  <a:srgbClr val="256D84"/>
                </a:solidFill>
                <a:ea typeface="ＭＳ Ｐゴシック" charset="0"/>
                <a:cs typeface="Calibri"/>
              </a:rPr>
              <a:t>но </a:t>
            </a:r>
            <a:r>
              <a:rPr lang="ru-RU" sz="1600" b="1" dirty="0" smtClean="0">
                <a:solidFill>
                  <a:srgbClr val="256D84"/>
                </a:solidFill>
                <a:ea typeface="ＭＳ Ｐゴシック" charset="0"/>
                <a:cs typeface="Calibri"/>
              </a:rPr>
              <a:t>и практикой</a:t>
            </a:r>
          </a:p>
        </p:txBody>
      </p:sp>
      <p:pic>
        <p:nvPicPr>
          <p:cNvPr id="12" name="Рисунок 11"/>
          <p:cNvPicPr>
            <a:picLocks noChangeAspect="1"/>
          </p:cNvPicPr>
          <p:nvPr/>
        </p:nvPicPr>
        <p:blipFill rotWithShape="1"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colorTemperature colorTemp="72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35367" t="28038" r="34618" b="27614"/>
          <a:stretch/>
        </p:blipFill>
        <p:spPr>
          <a:xfrm>
            <a:off x="181536" y="64196"/>
            <a:ext cx="4484594" cy="6626229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66130" y="1474895"/>
            <a:ext cx="2757327" cy="1524747"/>
          </a:xfrm>
          <a:prstGeom prst="rect">
            <a:avLst/>
          </a:prstGeom>
        </p:spPr>
      </p:pic>
      <p:pic>
        <p:nvPicPr>
          <p:cNvPr id="3" name="Рисунок 2"/>
          <p:cNvPicPr>
            <a:picLocks noChangeAspect="1"/>
          </p:cNvPicPr>
          <p:nvPr/>
        </p:nvPicPr>
        <p:blipFill rotWithShape="1">
          <a:blip r:embed="rId5"/>
          <a:srcRect l="6142"/>
          <a:stretch/>
        </p:blipFill>
        <p:spPr>
          <a:xfrm>
            <a:off x="7336831" y="1542332"/>
            <a:ext cx="2055159" cy="13898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19628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Прямая соединительная линия 4"/>
          <p:cNvCxnSpPr/>
          <p:nvPr/>
        </p:nvCxnSpPr>
        <p:spPr>
          <a:xfrm>
            <a:off x="381000" y="836712"/>
            <a:ext cx="9144000" cy="0"/>
          </a:xfrm>
          <a:prstGeom prst="line">
            <a:avLst/>
          </a:prstGeom>
          <a:ln w="12700">
            <a:solidFill>
              <a:srgbClr val="256D84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Номер слайда 13"/>
          <p:cNvSpPr>
            <a:spLocks noGrp="1"/>
          </p:cNvSpPr>
          <p:nvPr>
            <p:ph type="sldNum" sz="quarter" idx="12"/>
          </p:nvPr>
        </p:nvSpPr>
        <p:spPr>
          <a:xfrm>
            <a:off x="8305800" y="6491288"/>
            <a:ext cx="1219200" cy="366712"/>
          </a:xfrm>
        </p:spPr>
        <p:txBody>
          <a:bodyPr/>
          <a:lstStyle/>
          <a:p>
            <a:pPr>
              <a:defRPr/>
            </a:pPr>
            <a:fld id="{804A88A7-2DD6-8B4E-9583-A8260EF5A7DF}" type="slidenum">
              <a:rPr lang="en-US" smtClean="0">
                <a:solidFill>
                  <a:srgbClr val="464653"/>
                </a:solidFill>
              </a:rPr>
              <a:pPr>
                <a:defRPr/>
              </a:pPr>
              <a:t>2</a:t>
            </a:fld>
            <a:endParaRPr lang="en-US" dirty="0">
              <a:solidFill>
                <a:srgbClr val="464653"/>
              </a:solidFill>
            </a:endParaRP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381000" y="6021288"/>
            <a:ext cx="9144000" cy="0"/>
          </a:xfrm>
          <a:prstGeom prst="line">
            <a:avLst/>
          </a:prstGeom>
          <a:ln w="12700">
            <a:solidFill>
              <a:srgbClr val="256D84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4" name="Прямоугольник 43"/>
          <p:cNvSpPr/>
          <p:nvPr/>
        </p:nvSpPr>
        <p:spPr>
          <a:xfrm>
            <a:off x="2144688" y="198000"/>
            <a:ext cx="738031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 smtClean="0">
                <a:solidFill>
                  <a:srgbClr val="256D84"/>
                </a:solidFill>
                <a:ea typeface="ＭＳ Ｐゴシック" charset="0"/>
                <a:cs typeface="Calibri"/>
              </a:rPr>
              <a:t>СОВЕРШЕНСТВОВАНИЕ ЗАКОНОДАТЕЛЬСТВА</a:t>
            </a:r>
            <a:endParaRPr lang="ru-RU" sz="2000" b="1" dirty="0">
              <a:solidFill>
                <a:srgbClr val="256D84"/>
              </a:solidFill>
              <a:ea typeface="ＭＳ Ｐゴシック" charset="0"/>
              <a:cs typeface="Calibri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381000" y="6120000"/>
            <a:ext cx="9144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smtClean="0">
                <a:solidFill>
                  <a:srgbClr val="C0102D"/>
                </a:solidFill>
                <a:ea typeface="ＭＳ Ｐゴシック" charset="0"/>
                <a:cs typeface="Calibri"/>
              </a:rPr>
              <a:t>НЕ СТОИТ ЖДАТЬ МИЛОСТЕЙ ОТ ФОИВ </a:t>
            </a:r>
            <a:r>
              <a:rPr lang="mr-IN" b="1" dirty="0" smtClean="0">
                <a:solidFill>
                  <a:srgbClr val="C0102D"/>
                </a:solidFill>
                <a:ea typeface="ＭＳ Ｐゴシック" charset="0"/>
                <a:cs typeface="Calibri"/>
              </a:rPr>
              <a:t>–</a:t>
            </a:r>
            <a:r>
              <a:rPr lang="ru-RU" b="1" smtClean="0">
                <a:solidFill>
                  <a:srgbClr val="C0102D"/>
                </a:solidFill>
                <a:ea typeface="ＭＳ Ｐゴシック" charset="0"/>
                <a:cs typeface="Calibri"/>
              </a:rPr>
              <a:t> НУЖНО РАБОТАТЬ САМИМ</a:t>
            </a:r>
            <a:endParaRPr lang="ru-RU" b="1" dirty="0">
              <a:solidFill>
                <a:srgbClr val="C0102D"/>
              </a:solidFill>
              <a:ea typeface="ＭＳ Ｐゴシック" charset="0"/>
              <a:cs typeface="Calibri"/>
            </a:endParaRPr>
          </a:p>
        </p:txBody>
      </p:sp>
      <p:graphicFrame>
        <p:nvGraphicFramePr>
          <p:cNvPr id="12" name="Схема 11"/>
          <p:cNvGraphicFramePr/>
          <p:nvPr>
            <p:extLst>
              <p:ext uri="{D42A27DB-BD31-4B8C-83A1-F6EECF244321}">
                <p14:modId xmlns:p14="http://schemas.microsoft.com/office/powerpoint/2010/main" val="398233732"/>
              </p:ext>
            </p:extLst>
          </p:nvPr>
        </p:nvGraphicFramePr>
        <p:xfrm>
          <a:off x="3074070" y="861340"/>
          <a:ext cx="5980629" cy="228514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Прямоугольник 1"/>
          <p:cNvSpPr/>
          <p:nvPr/>
        </p:nvSpPr>
        <p:spPr>
          <a:xfrm>
            <a:off x="569574" y="3171165"/>
            <a:ext cx="8362622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dirty="0" smtClean="0">
                <a:solidFill>
                  <a:srgbClr val="256D84"/>
                </a:solidFill>
                <a:ea typeface="ＭＳ Ｐゴシック" charset="0"/>
                <a:cs typeface="Calibri"/>
              </a:rPr>
              <a:t>ПЕРВООЧЕРЕДНЫЕ ЗАДАЧИ ПО СОВЕРШЕНСТВОВАНИЮ ЗАКОНОДАТЕЛЬСТВА</a:t>
            </a:r>
          </a:p>
          <a:p>
            <a:r>
              <a:rPr lang="ru-RU" sz="1600" b="1" dirty="0" smtClean="0">
                <a:solidFill>
                  <a:srgbClr val="256D84"/>
                </a:solidFill>
                <a:ea typeface="ＭＳ Ｐゴシック" charset="0"/>
                <a:cs typeface="Calibri"/>
              </a:rPr>
              <a:t>Федеральный закон «Об отходах производства и потребления»</a:t>
            </a:r>
          </a:p>
          <a:p>
            <a:r>
              <a:rPr lang="ru-RU" sz="1600" b="1" dirty="0">
                <a:solidFill>
                  <a:srgbClr val="256D84"/>
                </a:solidFill>
                <a:ea typeface="ＭＳ Ｐゴシック" charset="0"/>
                <a:cs typeface="Calibri"/>
              </a:rPr>
              <a:t>	</a:t>
            </a:r>
            <a:r>
              <a:rPr lang="ru-RU" sz="1600" dirty="0" smtClean="0">
                <a:solidFill>
                  <a:srgbClr val="256D84"/>
                </a:solidFill>
                <a:ea typeface="ＭＳ Ｐゴシック" charset="0"/>
                <a:cs typeface="Calibri"/>
              </a:rPr>
              <a:t>включение сортировки в тарифы регионального оператора</a:t>
            </a:r>
          </a:p>
          <a:p>
            <a:r>
              <a:rPr lang="ru-RU" sz="1600" b="1" dirty="0">
                <a:solidFill>
                  <a:srgbClr val="256D84"/>
                </a:solidFill>
                <a:ea typeface="ＭＳ Ｐゴシック" charset="0"/>
                <a:cs typeface="Calibri"/>
              </a:rPr>
              <a:t>	</a:t>
            </a:r>
            <a:r>
              <a:rPr lang="ru-RU" sz="1600" dirty="0" smtClean="0">
                <a:solidFill>
                  <a:srgbClr val="256D84"/>
                </a:solidFill>
                <a:ea typeface="ＭＳ Ｐゴシック" charset="0"/>
                <a:cs typeface="Calibri"/>
              </a:rPr>
              <a:t>совершенствование территориальных схем обращения с отходами</a:t>
            </a:r>
          </a:p>
          <a:p>
            <a:r>
              <a:rPr lang="ru-RU" sz="1600" b="1" dirty="0" smtClean="0">
                <a:solidFill>
                  <a:srgbClr val="256D84"/>
                </a:solidFill>
                <a:ea typeface="ＭＳ Ｐゴシック" charset="0"/>
                <a:cs typeface="Calibri"/>
              </a:rPr>
              <a:t>Правила перевозки грузов автомобильным транспортом</a:t>
            </a:r>
          </a:p>
          <a:p>
            <a:r>
              <a:rPr lang="ru-RU" sz="1600" b="1" dirty="0">
                <a:solidFill>
                  <a:srgbClr val="256D84"/>
                </a:solidFill>
                <a:ea typeface="ＭＳ Ｐゴシック" charset="0"/>
                <a:cs typeface="Calibri"/>
              </a:rPr>
              <a:t>	</a:t>
            </a:r>
            <a:r>
              <a:rPr lang="ru-RU" sz="1600" dirty="0" smtClean="0">
                <a:solidFill>
                  <a:srgbClr val="256D84"/>
                </a:solidFill>
                <a:ea typeface="ＭＳ Ｐゴシック" charset="0"/>
                <a:cs typeface="Calibri"/>
              </a:rPr>
              <a:t>смягчение требований по нагрузке на ось для мусоровозов</a:t>
            </a:r>
          </a:p>
          <a:p>
            <a:r>
              <a:rPr lang="ru-RU" sz="1600" b="1" dirty="0" smtClean="0">
                <a:solidFill>
                  <a:srgbClr val="256D84"/>
                </a:solidFill>
                <a:ea typeface="ＭＳ Ｐゴシック" charset="0"/>
                <a:cs typeface="Calibri"/>
              </a:rPr>
              <a:t>Санитарные нормы и правила</a:t>
            </a:r>
          </a:p>
          <a:p>
            <a:r>
              <a:rPr lang="ru-RU" sz="1600" b="1" dirty="0">
                <a:solidFill>
                  <a:srgbClr val="256D84"/>
                </a:solidFill>
                <a:ea typeface="ＭＳ Ｐゴシック" charset="0"/>
                <a:cs typeface="Calibri"/>
              </a:rPr>
              <a:t>	</a:t>
            </a:r>
            <a:r>
              <a:rPr lang="ru-RU" sz="1600" dirty="0" smtClean="0">
                <a:solidFill>
                  <a:srgbClr val="256D84"/>
                </a:solidFill>
                <a:ea typeface="ＭＳ Ｐゴシック" charset="0"/>
                <a:cs typeface="Calibri"/>
              </a:rPr>
              <a:t>частота вывоза отходов, расположение контейнерных площадок</a:t>
            </a:r>
          </a:p>
          <a:p>
            <a:r>
              <a:rPr lang="ru-RU" sz="1600" dirty="0" smtClean="0">
                <a:solidFill>
                  <a:srgbClr val="256D84"/>
                </a:solidFill>
                <a:ea typeface="ＭＳ Ｐゴシック" charset="0"/>
                <a:cs typeface="Calibri"/>
              </a:rPr>
              <a:t>	санитарные зоны при строительстве мусоросортировочных заводов</a:t>
            </a:r>
          </a:p>
          <a:p>
            <a:r>
              <a:rPr lang="ru-RU" sz="1600" b="1" dirty="0" smtClean="0">
                <a:solidFill>
                  <a:srgbClr val="256D84"/>
                </a:solidFill>
                <a:ea typeface="ＭＳ Ｐゴシック" charset="0"/>
                <a:cs typeface="Calibri"/>
              </a:rPr>
              <a:t>Правила обращения с твердыми коммунальными отходами</a:t>
            </a:r>
          </a:p>
          <a:p>
            <a:r>
              <a:rPr lang="ru-RU" sz="1600" b="1" dirty="0" smtClean="0">
                <a:solidFill>
                  <a:srgbClr val="256D84"/>
                </a:solidFill>
                <a:ea typeface="ＭＳ Ｐゴシック" charset="0"/>
                <a:cs typeface="Calibri"/>
              </a:rPr>
              <a:t>	</a:t>
            </a:r>
            <a:r>
              <a:rPr lang="ru-RU" sz="1600" dirty="0" smtClean="0">
                <a:solidFill>
                  <a:srgbClr val="256D84"/>
                </a:solidFill>
                <a:ea typeface="ＭＳ Ｐゴシック" charset="0"/>
                <a:cs typeface="Calibri"/>
              </a:rPr>
              <a:t>процедура заключения договоров на оказание услуг по обращению с отходами</a:t>
            </a:r>
            <a:endParaRPr lang="ru-RU" sz="1600" dirty="0">
              <a:solidFill>
                <a:srgbClr val="256D84"/>
              </a:solidFill>
              <a:ea typeface="ＭＳ Ｐゴシック" charset="0"/>
              <a:cs typeface="Calibri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51305" y="1212088"/>
            <a:ext cx="2722765" cy="1583649"/>
          </a:xfrm>
          <a:prstGeom prst="rect">
            <a:avLst/>
          </a:prstGeom>
        </p:spPr>
      </p:pic>
      <p:pic>
        <p:nvPicPr>
          <p:cNvPr id="14" name="Рисунок 13"/>
          <p:cNvPicPr>
            <a:picLocks noChangeAspect="1"/>
          </p:cNvPicPr>
          <p:nvPr/>
        </p:nvPicPr>
        <p:blipFill rotWithShape="1">
          <a:blip r:embed="rId8" cstate="print">
            <a:extLst>
              <a:ext uri="{BEBA8EAE-BF5A-486C-A8C5-ECC9F3942E4B}">
                <a14:imgProps xmlns:a14="http://schemas.microsoft.com/office/drawing/2010/main">
                  <a14:imgLayer r:embed="rId9">
                    <a14:imgEffect>
                      <a14:colorTemperature colorTemp="72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35367" t="28038" r="34618" b="27614"/>
          <a:stretch/>
        </p:blipFill>
        <p:spPr>
          <a:xfrm>
            <a:off x="351305" y="74122"/>
            <a:ext cx="472307" cy="6978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19103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Прямая соединительная линия 4"/>
          <p:cNvCxnSpPr/>
          <p:nvPr/>
        </p:nvCxnSpPr>
        <p:spPr>
          <a:xfrm>
            <a:off x="381000" y="836712"/>
            <a:ext cx="9144000" cy="0"/>
          </a:xfrm>
          <a:prstGeom prst="line">
            <a:avLst/>
          </a:prstGeom>
          <a:ln w="12700">
            <a:solidFill>
              <a:srgbClr val="256D84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Номер слайда 13"/>
          <p:cNvSpPr>
            <a:spLocks noGrp="1"/>
          </p:cNvSpPr>
          <p:nvPr>
            <p:ph type="sldNum" sz="quarter" idx="12"/>
          </p:nvPr>
        </p:nvSpPr>
        <p:spPr>
          <a:xfrm>
            <a:off x="8305800" y="6491288"/>
            <a:ext cx="1219200" cy="366712"/>
          </a:xfrm>
        </p:spPr>
        <p:txBody>
          <a:bodyPr/>
          <a:lstStyle/>
          <a:p>
            <a:pPr>
              <a:defRPr/>
            </a:pPr>
            <a:fld id="{804A88A7-2DD6-8B4E-9583-A8260EF5A7DF}" type="slidenum">
              <a:rPr lang="en-US" smtClean="0">
                <a:solidFill>
                  <a:srgbClr val="464653"/>
                </a:solidFill>
              </a:rPr>
              <a:pPr>
                <a:defRPr/>
              </a:pPr>
              <a:t>3</a:t>
            </a:fld>
            <a:endParaRPr lang="en-US" dirty="0">
              <a:solidFill>
                <a:srgbClr val="464653"/>
              </a:solidFill>
            </a:endParaRP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381000" y="6021288"/>
            <a:ext cx="9144000" cy="0"/>
          </a:xfrm>
          <a:prstGeom prst="line">
            <a:avLst/>
          </a:prstGeom>
          <a:ln w="12700">
            <a:solidFill>
              <a:srgbClr val="256D84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4" name="Прямоугольник 43"/>
          <p:cNvSpPr/>
          <p:nvPr/>
        </p:nvSpPr>
        <p:spPr>
          <a:xfrm>
            <a:off x="2144688" y="198000"/>
            <a:ext cx="738031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 smtClean="0">
                <a:solidFill>
                  <a:srgbClr val="256D84"/>
                </a:solidFill>
                <a:ea typeface="ＭＳ Ｐゴシック" charset="0"/>
                <a:cs typeface="Calibri"/>
              </a:rPr>
              <a:t>ПЕРЕХОД К НОВОЙ МОДЕЛИ ОТНОШЕНИЙ</a:t>
            </a:r>
            <a:endParaRPr lang="ru-RU" sz="2000" b="1" dirty="0">
              <a:solidFill>
                <a:srgbClr val="256D84"/>
              </a:solidFill>
              <a:ea typeface="ＭＳ Ｐゴシック" charset="0"/>
              <a:cs typeface="Calibri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381000" y="6120000"/>
            <a:ext cx="9144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smtClean="0">
                <a:solidFill>
                  <a:srgbClr val="C0102D"/>
                </a:solidFill>
                <a:ea typeface="ＭＳ Ｐゴシック" charset="0"/>
                <a:cs typeface="Calibri"/>
              </a:rPr>
              <a:t>ЧТОБЫ НЕ ДОПУСКАТЬ ОШИБОК, НУЖНО ОБМЕНИВАТЬСЯ ОПЫТОМ</a:t>
            </a:r>
            <a:endParaRPr lang="ru-RU" b="1" dirty="0">
              <a:solidFill>
                <a:srgbClr val="C0102D"/>
              </a:solidFill>
              <a:ea typeface="ＭＳ Ｐゴシック" charset="0"/>
              <a:cs typeface="Calibri"/>
            </a:endParaRPr>
          </a:p>
        </p:txBody>
      </p:sp>
      <p:graphicFrame>
        <p:nvGraphicFramePr>
          <p:cNvPr id="12" name="Схема 11"/>
          <p:cNvGraphicFramePr/>
          <p:nvPr>
            <p:extLst>
              <p:ext uri="{D42A27DB-BD31-4B8C-83A1-F6EECF244321}">
                <p14:modId xmlns:p14="http://schemas.microsoft.com/office/powerpoint/2010/main" val="1745788499"/>
              </p:ext>
            </p:extLst>
          </p:nvPr>
        </p:nvGraphicFramePr>
        <p:xfrm>
          <a:off x="3074070" y="861340"/>
          <a:ext cx="5980629" cy="228514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Прямоугольник 1"/>
          <p:cNvSpPr/>
          <p:nvPr/>
        </p:nvSpPr>
        <p:spPr>
          <a:xfrm>
            <a:off x="552778" y="3312729"/>
            <a:ext cx="8362622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dirty="0" smtClean="0">
                <a:solidFill>
                  <a:srgbClr val="256D84"/>
                </a:solidFill>
                <a:ea typeface="ＭＳ Ｐゴシック" charset="0"/>
                <a:cs typeface="Calibri"/>
              </a:rPr>
              <a:t>ПОДВОДНЫЕ КАМНИ</a:t>
            </a:r>
          </a:p>
          <a:p>
            <a:r>
              <a:rPr lang="ru-RU" sz="1600" b="1" dirty="0" smtClean="0">
                <a:solidFill>
                  <a:srgbClr val="256D84"/>
                </a:solidFill>
                <a:ea typeface="ＭＳ Ｐゴシック" charset="0"/>
                <a:cs typeface="Calibri"/>
              </a:rPr>
              <a:t>Низкий сбор платежей за обращение с твердыми коммунальными отходами</a:t>
            </a:r>
          </a:p>
          <a:p>
            <a:r>
              <a:rPr lang="ru-RU" sz="1600" b="1" dirty="0" smtClean="0">
                <a:solidFill>
                  <a:srgbClr val="256D84"/>
                </a:solidFill>
                <a:ea typeface="ＭＳ Ｐゴシック" charset="0"/>
                <a:cs typeface="Calibri"/>
              </a:rPr>
              <a:t>Ответственность за строительство и содержание контейнерных площадок</a:t>
            </a:r>
          </a:p>
          <a:p>
            <a:r>
              <a:rPr lang="ru-RU" sz="1600" b="1" dirty="0" smtClean="0">
                <a:solidFill>
                  <a:srgbClr val="256D84"/>
                </a:solidFill>
                <a:ea typeface="ＭＳ Ｐゴシック" charset="0"/>
                <a:cs typeface="Calibri"/>
              </a:rPr>
              <a:t>Сбор опасных отходов (батарейки и ртутные лампы)</a:t>
            </a:r>
          </a:p>
          <a:p>
            <a:r>
              <a:rPr lang="ru-RU" sz="1600" b="1" dirty="0" smtClean="0">
                <a:solidFill>
                  <a:srgbClr val="256D84"/>
                </a:solidFill>
                <a:ea typeface="ＭＳ Ｐゴシック" charset="0"/>
                <a:cs typeface="Calibri"/>
              </a:rPr>
              <a:t>Организация раздельного сбора отходов</a:t>
            </a:r>
          </a:p>
          <a:p>
            <a:r>
              <a:rPr lang="ru-RU" sz="1600" b="1" dirty="0" smtClean="0">
                <a:solidFill>
                  <a:srgbClr val="256D84"/>
                </a:solidFill>
                <a:ea typeface="ＭＳ Ｐゴシック" charset="0"/>
                <a:cs typeface="Calibri"/>
              </a:rPr>
              <a:t>Расходы на ликвидацию мест несанкционированного размещения отходов</a:t>
            </a:r>
          </a:p>
          <a:p>
            <a:r>
              <a:rPr lang="ru-RU" sz="1600" b="1" dirty="0" smtClean="0">
                <a:solidFill>
                  <a:srgbClr val="256D84"/>
                </a:solidFill>
                <a:ea typeface="ＭＳ Ｐゴシック" charset="0"/>
                <a:cs typeface="Calibri"/>
              </a:rPr>
              <a:t>Ошибки в территориальных схемах обращения с отходами</a:t>
            </a:r>
          </a:p>
          <a:p>
            <a:r>
              <a:rPr lang="ru-RU" sz="1600" b="1" dirty="0" smtClean="0">
                <a:solidFill>
                  <a:srgbClr val="256D84"/>
                </a:solidFill>
                <a:ea typeface="ＭＳ Ｐゴシック" charset="0"/>
                <a:cs typeface="Calibri"/>
              </a:rPr>
              <a:t>Оспаривание результатов конкурсов по выбору региональных операторов</a:t>
            </a:r>
          </a:p>
          <a:p>
            <a:r>
              <a:rPr lang="ru-RU" sz="1600" b="1" dirty="0" smtClean="0">
                <a:solidFill>
                  <a:srgbClr val="256D84"/>
                </a:solidFill>
                <a:ea typeface="ＭＳ Ｐゴシック" charset="0"/>
                <a:cs typeface="Calibri"/>
              </a:rPr>
              <a:t>Ограничение темпа роста тарифов</a:t>
            </a:r>
            <a:endParaRPr lang="ru-RU" sz="1600" dirty="0" smtClean="0">
              <a:solidFill>
                <a:srgbClr val="256D84"/>
              </a:solidFill>
              <a:ea typeface="ＭＳ Ｐゴシック" charset="0"/>
              <a:cs typeface="Calibri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51305" y="1212088"/>
            <a:ext cx="2722765" cy="1583649"/>
          </a:xfrm>
          <a:prstGeom prst="rect">
            <a:avLst/>
          </a:prstGeom>
        </p:spPr>
      </p:pic>
      <p:pic>
        <p:nvPicPr>
          <p:cNvPr id="14" name="Рисунок 13"/>
          <p:cNvPicPr>
            <a:picLocks noChangeAspect="1"/>
          </p:cNvPicPr>
          <p:nvPr/>
        </p:nvPicPr>
        <p:blipFill rotWithShape="1">
          <a:blip r:embed="rId8" cstate="print">
            <a:extLst>
              <a:ext uri="{BEBA8EAE-BF5A-486C-A8C5-ECC9F3942E4B}">
                <a14:imgProps xmlns:a14="http://schemas.microsoft.com/office/drawing/2010/main">
                  <a14:imgLayer r:embed="rId9">
                    <a14:imgEffect>
                      <a14:colorTemperature colorTemp="72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35367" t="28038" r="34618" b="27614"/>
          <a:stretch/>
        </p:blipFill>
        <p:spPr>
          <a:xfrm>
            <a:off x="351305" y="74122"/>
            <a:ext cx="472307" cy="6978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9666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889311"/>
            <a:ext cx="3398322" cy="2261429"/>
          </a:xfrm>
          <a:prstGeom prst="rect">
            <a:avLst/>
          </a:prstGeom>
        </p:spPr>
      </p:pic>
      <p:cxnSp>
        <p:nvCxnSpPr>
          <p:cNvPr id="5" name="Прямая соединительная линия 4"/>
          <p:cNvCxnSpPr/>
          <p:nvPr/>
        </p:nvCxnSpPr>
        <p:spPr>
          <a:xfrm>
            <a:off x="381000" y="836712"/>
            <a:ext cx="9144000" cy="0"/>
          </a:xfrm>
          <a:prstGeom prst="line">
            <a:avLst/>
          </a:prstGeom>
          <a:ln w="12700">
            <a:solidFill>
              <a:srgbClr val="256D84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Номер слайда 13"/>
          <p:cNvSpPr>
            <a:spLocks noGrp="1"/>
          </p:cNvSpPr>
          <p:nvPr>
            <p:ph type="sldNum" sz="quarter" idx="12"/>
          </p:nvPr>
        </p:nvSpPr>
        <p:spPr>
          <a:xfrm>
            <a:off x="8305800" y="6491288"/>
            <a:ext cx="1219200" cy="366712"/>
          </a:xfrm>
        </p:spPr>
        <p:txBody>
          <a:bodyPr/>
          <a:lstStyle/>
          <a:p>
            <a:pPr>
              <a:defRPr/>
            </a:pPr>
            <a:fld id="{804A88A7-2DD6-8B4E-9583-A8260EF5A7DF}" type="slidenum">
              <a:rPr lang="en-US" smtClean="0">
                <a:solidFill>
                  <a:srgbClr val="464653"/>
                </a:solidFill>
              </a:rPr>
              <a:pPr>
                <a:defRPr/>
              </a:pPr>
              <a:t>4</a:t>
            </a:fld>
            <a:endParaRPr lang="en-US" dirty="0">
              <a:solidFill>
                <a:srgbClr val="464653"/>
              </a:solidFill>
            </a:endParaRP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381000" y="6021288"/>
            <a:ext cx="9144000" cy="0"/>
          </a:xfrm>
          <a:prstGeom prst="line">
            <a:avLst/>
          </a:prstGeom>
          <a:ln w="12700">
            <a:solidFill>
              <a:srgbClr val="256D84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4" name="Прямоугольник 43"/>
          <p:cNvSpPr/>
          <p:nvPr/>
        </p:nvSpPr>
        <p:spPr>
          <a:xfrm>
            <a:off x="2144688" y="198000"/>
            <a:ext cx="738031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 smtClean="0">
                <a:solidFill>
                  <a:srgbClr val="256D84"/>
                </a:solidFill>
                <a:ea typeface="ＭＳ Ｐゴシック" charset="0"/>
                <a:cs typeface="Calibri"/>
              </a:rPr>
              <a:t>ПЛОЩАДКА ДЛЯ ДИСКУССИЙ</a:t>
            </a:r>
            <a:endParaRPr lang="ru-RU" sz="2000" b="1" dirty="0">
              <a:solidFill>
                <a:srgbClr val="256D84"/>
              </a:solidFill>
              <a:ea typeface="ＭＳ Ｐゴシック" charset="0"/>
              <a:cs typeface="Calibri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381000" y="6120000"/>
            <a:ext cx="9144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smtClean="0">
                <a:solidFill>
                  <a:srgbClr val="C0102D"/>
                </a:solidFill>
                <a:ea typeface="ＭＳ Ｐゴシック" charset="0"/>
                <a:cs typeface="Calibri"/>
              </a:rPr>
              <a:t>ЭФФЕКТИВНОЕ ВЗАИМОДЕЙСТВИЕ БИЗНЕСА И ГОСУДАРСТВА</a:t>
            </a:r>
            <a:endParaRPr lang="ru-RU" b="1" dirty="0">
              <a:solidFill>
                <a:srgbClr val="C0102D"/>
              </a:solidFill>
              <a:ea typeface="ＭＳ Ｐゴシック" charset="0"/>
              <a:cs typeface="Calibri"/>
            </a:endParaRPr>
          </a:p>
        </p:txBody>
      </p:sp>
      <p:graphicFrame>
        <p:nvGraphicFramePr>
          <p:cNvPr id="12" name="Схема 11"/>
          <p:cNvGraphicFramePr/>
          <p:nvPr>
            <p:extLst>
              <p:ext uri="{D42A27DB-BD31-4B8C-83A1-F6EECF244321}">
                <p14:modId xmlns:p14="http://schemas.microsoft.com/office/powerpoint/2010/main" val="676497588"/>
              </p:ext>
            </p:extLst>
          </p:nvPr>
        </p:nvGraphicFramePr>
        <p:xfrm>
          <a:off x="2821781" y="861340"/>
          <a:ext cx="6443663" cy="492134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11" name="Рисунок 10"/>
          <p:cNvPicPr>
            <a:picLocks noChangeAspect="1"/>
          </p:cNvPicPr>
          <p:nvPr/>
        </p:nvPicPr>
        <p:blipFill rotWithShape="1">
          <a:blip r:embed="rId8" cstate="print">
            <a:extLst>
              <a:ext uri="{BEBA8EAE-BF5A-486C-A8C5-ECC9F3942E4B}">
                <a14:imgProps xmlns:a14="http://schemas.microsoft.com/office/drawing/2010/main">
                  <a14:imgLayer r:embed="rId9">
                    <a14:imgEffect>
                      <a14:colorTemperature colorTemp="72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35367" t="28038" r="34618" b="27614"/>
          <a:stretch/>
        </p:blipFill>
        <p:spPr>
          <a:xfrm>
            <a:off x="351305" y="74122"/>
            <a:ext cx="472307" cy="6978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4255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246408" y="2887143"/>
            <a:ext cx="7413184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3600" b="1" dirty="0" smtClean="0">
                <a:solidFill>
                  <a:srgbClr val="C0102D"/>
                </a:solidFill>
                <a:ea typeface="ＭＳ Ｐゴシック" charset="0"/>
                <a:cs typeface="Calibri"/>
              </a:rPr>
              <a:t>БУДУЩЕЕ ОТРАСЛИ В ВАШИХ РУКАХ</a:t>
            </a:r>
            <a:endParaRPr lang="ru-RU" sz="3600" b="1" dirty="0">
              <a:solidFill>
                <a:srgbClr val="C0102D"/>
              </a:solidFill>
              <a:ea typeface="ＭＳ Ｐゴシック" charset="0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9945727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78</TotalTime>
  <Words>195</Words>
  <Application>Microsoft Macintosh PowerPoint</Application>
  <PresentationFormat>Лист A4 (210x297 мм)</PresentationFormat>
  <Paragraphs>60</Paragraphs>
  <Slides>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10" baseType="lpstr">
      <vt:lpstr>Calibri</vt:lpstr>
      <vt:lpstr>Calibri Light</vt:lpstr>
      <vt:lpstr>ＭＳ Ｐゴシック</vt:lpstr>
      <vt:lpstr>Arial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15.0031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Microsoft Office</dc:creator>
  <cp:lastModifiedBy>пользователь Microsoft Office</cp:lastModifiedBy>
  <cp:revision>10</cp:revision>
  <dcterms:created xsi:type="dcterms:W3CDTF">2017-06-05T18:30:15Z</dcterms:created>
  <dcterms:modified xsi:type="dcterms:W3CDTF">2017-06-06T05:40:50Z</dcterms:modified>
</cp:coreProperties>
</file>